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91420" y="193205"/>
            <a:ext cx="4297980" cy="1073753"/>
            <a:chOff x="7820286" y="994753"/>
            <a:chExt cx="4297980" cy="1073753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126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IEC2020</cp:lastModifiedBy>
  <cp:revision>138</cp:revision>
  <cp:lastPrinted>2016-02-08T17:12:47Z</cp:lastPrinted>
  <dcterms:created xsi:type="dcterms:W3CDTF">2016-01-18T17:46:42Z</dcterms:created>
  <dcterms:modified xsi:type="dcterms:W3CDTF">2024-03-27T23:22:17Z</dcterms:modified>
</cp:coreProperties>
</file>