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3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32FE8-8258-4AA7-95ED-60101B4CAC10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356D1-9F80-494B-9A4A-5779A68B9CE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5550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67104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91452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1654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494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1356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4016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2310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576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6694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8668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8365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FD5DF-9E65-4BC1-8ED6-E538793C3D6E}" type="datetimeFigureOut">
              <a:rPr lang="es-MX" smtClean="0"/>
              <a:t>29/03/2024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038ED-91BC-4668-AD9F-70B341737AB1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22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upo 30"/>
          <p:cNvGrpSpPr/>
          <p:nvPr/>
        </p:nvGrpSpPr>
        <p:grpSpPr>
          <a:xfrm>
            <a:off x="3903369" y="328699"/>
            <a:ext cx="3899337" cy="855827"/>
            <a:chOff x="7820286" y="994753"/>
            <a:chExt cx="4813875" cy="855827"/>
          </a:xfrm>
        </p:grpSpPr>
        <p:sp>
          <p:nvSpPr>
            <p:cNvPr id="32" name="Rectángulo 31"/>
            <p:cNvSpPr/>
            <p:nvPr/>
          </p:nvSpPr>
          <p:spPr>
            <a:xfrm>
              <a:off x="7820286" y="994753"/>
              <a:ext cx="4813875" cy="27699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  <a:r>
                <a:rPr lang="es-MX" sz="1200" b="1" dirty="0">
                  <a:solidFill>
                    <a:srgbClr val="7030A0"/>
                  </a:solidFill>
                </a:rPr>
                <a:t>31 de marzo de 2024</a:t>
              </a:r>
            </a:p>
          </p:txBody>
        </p:sp>
        <p:sp>
          <p:nvSpPr>
            <p:cNvPr id="33" name="Rectángulo 32"/>
            <p:cNvSpPr/>
            <p:nvPr/>
          </p:nvSpPr>
          <p:spPr>
            <a:xfrm>
              <a:off x="7833968" y="1204249"/>
              <a:ext cx="3951805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b="1" dirty="0">
                  <a:solidFill>
                    <a:schemeClr val="bg1">
                      <a:lumMod val="50000"/>
                    </a:schemeClr>
                  </a:solidFill>
                </a:rPr>
                <a:t>Responsable de generar la información: </a:t>
              </a:r>
            </a:p>
            <a:p>
              <a:r>
                <a:rPr lang="es-MX" sz="1200" b="1" dirty="0">
                  <a:solidFill>
                    <a:srgbClr val="0070C0"/>
                  </a:solidFill>
                </a:rPr>
                <a:t>Unidad Técnica de Fiscalización</a:t>
              </a:r>
            </a:p>
            <a:p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42" name="Rectángulo 41"/>
          <p:cNvSpPr/>
          <p:nvPr/>
        </p:nvSpPr>
        <p:spPr>
          <a:xfrm>
            <a:off x="216254" y="602588"/>
            <a:ext cx="3914539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18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Auditorías concluidas a los partidos políticos.</a:t>
            </a:r>
            <a:endParaRPr lang="es-MX" sz="20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394221" y="2149880"/>
            <a:ext cx="7495309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Según los establece el artículo 41, base V, apartado B, inciso a), numeral 6 de la Constitución Política de los Estados Unidos Mexicanos, es facultad del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Consejo General del </a:t>
            </a:r>
            <a:r>
              <a:rPr lang="es-MX" altLang="es-MX" sz="2000" b="1" dirty="0">
                <a:solidFill>
                  <a:schemeClr val="bg2">
                    <a:lumMod val="25000"/>
                  </a:schemeClr>
                </a:solidFill>
              </a:rPr>
              <a:t>Instituto Nacional Electoral </a:t>
            </a:r>
            <a:r>
              <a:rPr lang="es-MX" altLang="es-MX" sz="2000" dirty="0">
                <a:solidFill>
                  <a:schemeClr val="bg2">
                    <a:lumMod val="25000"/>
                  </a:schemeClr>
                </a:solidFill>
              </a:rPr>
              <a:t>la fiscalización de las finanzas de los partidos políticos relativas a los procesos electorales federales y locales, así como de las campañas de los candidatos</a:t>
            </a:r>
            <a:r>
              <a:rPr lang="es-MX" sz="2000" dirty="0">
                <a:solidFill>
                  <a:schemeClr val="bg2">
                    <a:lumMod val="25000"/>
                  </a:schemeClr>
                </a:solidFill>
              </a:rPr>
              <a:t>. Por lo tanto, el mencionado órgano electoral, es el responsable de practicar auditorías a los partidos políticos. 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4578755" y="1728327"/>
            <a:ext cx="18473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s-MX" sz="3200" dirty="0">
              <a:solidFill>
                <a:srgbClr val="7C3F99"/>
              </a:solidFill>
            </a:endParaRP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E0118BC0-78E8-415C-BB44-B82D37FF9148}"/>
              </a:ext>
            </a:extLst>
          </p:cNvPr>
          <p:cNvSpPr/>
          <p:nvPr/>
        </p:nvSpPr>
        <p:spPr>
          <a:xfrm>
            <a:off x="8977745" y="3768435"/>
            <a:ext cx="2582031" cy="224443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>
                <a:latin typeface="Arial Rounded MT Bold" panose="020F0704030504030204" pitchFamily="34" charset="0"/>
              </a:rPr>
              <a:t>Artículo 31, fracción XI.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065E257F-3EF5-44A8-922B-B8B402A314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81290" y="543358"/>
            <a:ext cx="2362161" cy="813854"/>
          </a:xfrm>
          <a:prstGeom prst="rect">
            <a:avLst/>
          </a:prstGeom>
        </p:spPr>
      </p:pic>
      <p:sp>
        <p:nvSpPr>
          <p:cNvPr id="18" name="Rectángulo 17">
            <a:extLst>
              <a:ext uri="{FF2B5EF4-FFF2-40B4-BE49-F238E27FC236}">
                <a16:creationId xmlns:a16="http://schemas.microsoft.com/office/drawing/2014/main" id="{6C39151B-50A5-459C-ACCD-DA0DC83934E6}"/>
              </a:ext>
            </a:extLst>
          </p:cNvPr>
          <p:cNvSpPr/>
          <p:nvPr/>
        </p:nvSpPr>
        <p:spPr>
          <a:xfrm>
            <a:off x="1946103" y="1456439"/>
            <a:ext cx="3914539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0"/>
              </a:spcAft>
            </a:pPr>
            <a:r>
              <a:rPr lang="es-MX" sz="2400" b="1" dirty="0">
                <a:solidFill>
                  <a:srgbClr val="8D5A94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Nota informativa</a:t>
            </a:r>
            <a:endParaRPr lang="es-MX" sz="2800" b="1" dirty="0">
              <a:solidFill>
                <a:srgbClr val="8D5A94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95120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122</Words>
  <Application>Microsoft Office PowerPoint</Application>
  <PresentationFormat>Panorámica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Times New Roman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iec</dc:creator>
  <cp:lastModifiedBy>Veronica Rodriguez</cp:lastModifiedBy>
  <cp:revision>137</cp:revision>
  <cp:lastPrinted>2016-02-08T17:12:47Z</cp:lastPrinted>
  <dcterms:created xsi:type="dcterms:W3CDTF">2016-01-18T17:46:42Z</dcterms:created>
  <dcterms:modified xsi:type="dcterms:W3CDTF">2024-03-29T18:25:56Z</dcterms:modified>
</cp:coreProperties>
</file>