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0"/>
  </p:notesMasterIdLst>
  <p:handoutMasterIdLst>
    <p:handoutMasterId r:id="rId31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7" autoAdjust="0"/>
    <p:restoredTop sz="94280" autoAdjust="0"/>
  </p:normalViewPr>
  <p:slideViewPr>
    <p:cSldViewPr snapToGrid="0">
      <p:cViewPr varScale="1">
        <p:scale>
          <a:sx n="96" d="100"/>
          <a:sy n="96" d="100"/>
        </p:scale>
        <p:origin x="378" y="72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08/04/2024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08/04/2024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08/04/2024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08/04/2024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08/04/2024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08/04/2024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08/04/2024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08/04/2024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08/04/2024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08/04/2024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08/04/2024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08/04/2024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08/04/2024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08/04/2024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08/04/2024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2DAC1E8-4632-723C-C9EB-C03450499D8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F6DE673-D6FF-EC67-1883-20285555FFD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46E6A83-9233-4A96-D469-92BF47A2141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2DC553E-FED0-9EE6-AD47-C50BB2F2E53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95665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Valente Contreras Ramírez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Irais Romero Ventura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6CFCA61-9386-FE01-609A-DF9AA5B4FE7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18D0CA-269C-481C-E178-B2EC4C1D942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Adrián Zamora Salas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F20C57-2E7A-4BBA-3679-FD5AFED9274D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C409D93-6B9D-D619-575F-9B7F560D327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C17DE9D-D7C4-E3C3-8CE4-307FD30C0D1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Tania Berenice Garza Soto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3E62B38-5DEA-2C9B-AB03-B769CEF29FA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Cyntia Magdalena Moncada Siller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340DC4B-E9BA-0F47-117A-48E68CA43D5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234D6F5-35A9-791B-5D56-D6C0F55E4C75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Augusto Martínez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AE108B4-B82B-2B41-6615-6D779C880EA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5E4044A-7573-3DB8-3FB8-20360B1E2B7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5E439AC-45B5-A26F-A426-94C0EDA244C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2E1B5D1-910C-3891-A5A8-587B14149E06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EDCF17F-AA7D-0F0B-0015-B2CDC8AF2DA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FF73860-7A59-7DFC-2F44-FD5841B7F983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20D325A-1BA7-F372-0110-F9DE42A0D8B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92704CA-3019-BD26-8700-F9E71D1DD9C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675EEA4-87E4-1293-86FC-B66319203E2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Cesar Villa González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510874E-2CB6-78A3-64DF-11239D9C2A8D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9681951-7FA1-D6E3-5201-5DF31F99FB45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C1C12BC-2D3E-E880-5D41-0A743048502F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Oscar Daniel Rodríguez Fuentes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E5698CB-0BA2-B43F-CE6E-3459E88AD59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Germán Paredes Lozano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Gricelda Liliana Cardona Chávez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5919023" y="2794216"/>
            <a:ext cx="1471637" cy="8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Manuel Gámez Santillán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Rafael Barahona Pérez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Mauricio Tamez Trejo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Elías Fernando Villalobos Alvarado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4981536" y="2795048"/>
            <a:ext cx="2169778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7A78D70B-D165-09D8-154E-E398B7FD22F4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Kattya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Montserrat Moreno Mendoza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456779C-BE2C-9512-30DD-EE939617F1C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CBAA037-4340-4A80-9736-4C23244E8986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A0D3881-F018-84DB-78CD-3431FAB3E3B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 Ramos Pineda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996FE16-B6DF-2B1D-8721-5660C63CE49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BC7486B-FFF5-C49C-1A12-89DD8D57FE4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31 de marzo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25938</TotalTime>
  <Words>2916</Words>
  <Application>Microsoft Office PowerPoint</Application>
  <PresentationFormat>Personalizado</PresentationFormat>
  <Paragraphs>596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Madaí Ulluela Mendoza</cp:lastModifiedBy>
  <cp:revision>765</cp:revision>
  <cp:lastPrinted>2024-01-29T16:20:40Z</cp:lastPrinted>
  <dcterms:created xsi:type="dcterms:W3CDTF">2016-05-19T21:44:27Z</dcterms:created>
  <dcterms:modified xsi:type="dcterms:W3CDTF">2024-04-08T19:03:36Z</dcterms:modified>
</cp:coreProperties>
</file>