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28/03/2024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28/03/2024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28/03/2024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28/03/2024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28/03/2024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28/03/2024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28/03/2024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28/03/2024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28/03/2024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28/03/2024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28/03/2024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28/03/2024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CF4FF-5A61-4994-B56B-E96B1C190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653" y="671418"/>
            <a:ext cx="4654809" cy="837821"/>
          </a:xfrm>
        </p:spPr>
        <p:txBody>
          <a:bodyPr>
            <a:normAutofit/>
          </a:bodyPr>
          <a:lstStyle/>
          <a:p>
            <a:r>
              <a:rPr lang="es-MX" sz="4000" dirty="0">
                <a:solidFill>
                  <a:srgbClr val="8E5E97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A0E1BB-03A2-44AA-A652-2AF1AA20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7327" y="1837725"/>
            <a:ext cx="6969369" cy="4778241"/>
          </a:xfrm>
        </p:spPr>
        <p:txBody>
          <a:bodyPr>
            <a:normAutofit fontScale="85000" lnSpcReduction="20000"/>
          </a:bodyPr>
          <a:lstStyle/>
          <a:p>
            <a:pPr marL="180000" algn="just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dirty="0"/>
              <a:t>Con fundamento en el artículo 310, numeral I del Código Electoral para el Estado de Coahuila de Zaragoza, que tiene por objeto, entre otros, contribuir al desarrollo de la vida democrática y al fortalecimiento de las convicciones humanistas, sociales y democráticas del Estado constitucional de derecho, esta fracción contenida en el artículo 21 de la Ley de acceso a la Información Pública y Protección de Datos Personales para el Estado de Coahuila </a:t>
            </a:r>
            <a:r>
              <a:rPr lang="es-MX" b="1" u="sng" dirty="0">
                <a:solidFill>
                  <a:srgbClr val="6F0579"/>
                </a:solidFill>
              </a:rPr>
              <a:t>NO es aplicable</a:t>
            </a:r>
            <a:r>
              <a:rPr lang="es-MX" dirty="0"/>
              <a:t>.</a:t>
            </a:r>
          </a:p>
          <a:p>
            <a:pPr marL="1800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endParaRPr lang="es-MX" dirty="0"/>
          </a:p>
          <a:p>
            <a:pPr algn="just">
              <a:lnSpc>
                <a:spcPct val="150000"/>
              </a:lnSpc>
            </a:pPr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466365" y="3857513"/>
            <a:ext cx="3234908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</a:t>
            </a:r>
            <a:r>
              <a:rPr lang="es-ES" sz="2400" dirty="0" err="1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fracc.</a:t>
            </a:r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LI.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Mecanismos que midan el impacto ambiental.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354291" y="3488181"/>
            <a:ext cx="3459056" cy="2677656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C4A1D9E6-CB80-4C66-82F2-625050035EA8}"/>
              </a:ext>
            </a:extLst>
          </p:cNvPr>
          <p:cNvGrpSpPr/>
          <p:nvPr/>
        </p:nvGrpSpPr>
        <p:grpSpPr>
          <a:xfrm>
            <a:off x="5515533" y="242034"/>
            <a:ext cx="2687561" cy="1097929"/>
            <a:chOff x="7820283" y="994753"/>
            <a:chExt cx="4390750" cy="868427"/>
          </a:xfrm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B21A75E5-C720-4CFB-93F9-137DF5241278}"/>
                </a:ext>
              </a:extLst>
            </p:cNvPr>
            <p:cNvSpPr/>
            <p:nvPr/>
          </p:nvSpPr>
          <p:spPr>
            <a:xfrm>
              <a:off x="7820286" y="994753"/>
              <a:ext cx="3873839" cy="34081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100" b="1" dirty="0">
                  <a:solidFill>
                    <a:srgbClr val="6F0579"/>
                  </a:solidFill>
                </a:rPr>
                <a:t>31/marzo/2024</a:t>
              </a: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50A5863D-B274-490B-B9D8-E05F5AEB94AD}"/>
                </a:ext>
              </a:extLst>
            </p:cNvPr>
            <p:cNvSpPr/>
            <p:nvPr/>
          </p:nvSpPr>
          <p:spPr>
            <a:xfrm>
              <a:off x="7820283" y="1254576"/>
              <a:ext cx="4390750" cy="60860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100" b="1" dirty="0">
                  <a:solidFill>
                    <a:srgbClr val="002060"/>
                  </a:solidFill>
                </a:rPr>
                <a:t>C.P. Aída Leticia De la Garza Muñoz  </a:t>
              </a:r>
            </a:p>
            <a:p>
              <a:r>
                <a:rPr lang="es-MX" sz="1100">
                  <a:solidFill>
                    <a:schemeClr val="bg2">
                      <a:lumMod val="50000"/>
                    </a:schemeClr>
                  </a:solidFill>
                </a:rPr>
                <a:t>Directora Ejecutiva </a:t>
              </a:r>
              <a:r>
                <a:rPr lang="es-MX" sz="1100" dirty="0">
                  <a:solidFill>
                    <a:schemeClr val="bg2">
                      <a:lumMod val="50000"/>
                    </a:schemeClr>
                  </a:solidFill>
                </a:rPr>
                <a:t>de Administración</a:t>
              </a:r>
              <a:endParaRPr lang="es-MX" sz="11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  <a:p>
              <a:endParaRPr lang="es-MX" sz="11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132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Nota informativa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Pamela Peña</cp:lastModifiedBy>
  <cp:revision>86</cp:revision>
  <dcterms:created xsi:type="dcterms:W3CDTF">2018-06-12T17:38:37Z</dcterms:created>
  <dcterms:modified xsi:type="dcterms:W3CDTF">2024-03-28T20:08:09Z</dcterms:modified>
</cp:coreProperties>
</file>