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C5B8B81-8307-4B6B-890E-E7685644DB5B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6254-ED21-4B76-B9EB-D007FC3F4663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3E33-5D8F-4B7B-BB69-2298A3396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5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3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1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0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64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22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48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56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4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7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42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7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ficialiadepartes@iec.org.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6328926" y="171450"/>
            <a:ext cx="5863073" cy="964164"/>
            <a:chOff x="7820286" y="994753"/>
            <a:chExt cx="4222110" cy="762622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1850613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31 de marzo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286" y="1246148"/>
              <a:ext cx="4222110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 </a:t>
              </a:r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03264" y="395787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A1AB780-0A06-4CE9-921B-442C2818DB3C}"/>
              </a:ext>
            </a:extLst>
          </p:cNvPr>
          <p:cNvSpPr/>
          <p:nvPr/>
        </p:nvSpPr>
        <p:spPr>
          <a:xfrm>
            <a:off x="1579946" y="1638112"/>
            <a:ext cx="9497961" cy="36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Somos?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Instituto Electoral de Coahuila</a:t>
            </a: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 organismo público encargado de organizar las elecciones en el estado de Coahuila relativas a Gobernador, diputados locales y ayuntamientos, de promover la participación ciudadana y de fomentar la educación cívica y la cultura democrática.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una institución independiente en sus decisiones, y se integra por un órgano máximo de dirección, denominado Consejo General, que se conforma por siete consejeros, ejerciendo uno de ellos la función de presidente.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fin de garantizar su autonomía los consejeros electorales son designados en forma periódica y escalonada a través de un proceso de selección, que inicia con una convocatoria abierta a la ciudadanía y está sujeto a una serie de evaluaciones instrumentadas por el Instituto Nacional Electoral.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8" y="171450"/>
            <a:ext cx="37997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31 de marzo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3302" y="331767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44560EE-2922-40E8-AA1A-3ED0EAB3247C}"/>
              </a:ext>
            </a:extLst>
          </p:cNvPr>
          <p:cNvSpPr/>
          <p:nvPr/>
        </p:nvSpPr>
        <p:spPr>
          <a:xfrm>
            <a:off x="1392703" y="2351852"/>
            <a:ext cx="9275300" cy="225856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el OBJETIVO del Instituto Electoral de Coahuila?</a:t>
            </a:r>
          </a:p>
          <a:p>
            <a:pPr>
              <a:lnSpc>
                <a:spcPct val="150000"/>
              </a:lnSpc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 acciones permanentes encaminadas a fomentar la participación en la apropiación de los espacios públicos, garantizando a los ciudadanos, partidos y asociaciones políticas, organizaciones civiles, autoridades e instituciones, el cumplimiento de los principios rectores de la función electoral. 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000D1098-C41C-4CB4-895A-903BEF784359}"/>
              </a:ext>
            </a:extLst>
          </p:cNvPr>
          <p:cNvSpPr/>
          <p:nvPr/>
        </p:nvSpPr>
        <p:spPr>
          <a:xfrm>
            <a:off x="6328926" y="489282"/>
            <a:ext cx="60744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185209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7" y="171450"/>
            <a:ext cx="4170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31 de marzo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7147" y="402282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A40451-4ECE-49DF-99A3-CA59F2AF01A5}"/>
              </a:ext>
            </a:extLst>
          </p:cNvPr>
          <p:cNvSpPr/>
          <p:nvPr/>
        </p:nvSpPr>
        <p:spPr>
          <a:xfrm>
            <a:off x="1083212" y="2128725"/>
            <a:ext cx="10367889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la VISIÓN del Instituto Electoral de Coahuila?</a:t>
            </a:r>
          </a:p>
          <a:p>
            <a:pPr algn="just">
              <a:lnSpc>
                <a:spcPct val="150000"/>
              </a:lnSpc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una institución profesionalizada y de calidad que fomente credibilidad y confianza en materia de organización electoral y promoción de la participación ciudadana, a través de la construcción de esquemas innovadores, austeros y transparentes, que garanticen el eficaz desarrollo de las elecciones en Coahuila y que motiven a los ciudadanos a involucrarse en los asuntos públicos.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AF259C9-6803-4DC3-B735-58CA43211BD8}"/>
              </a:ext>
            </a:extLst>
          </p:cNvPr>
          <p:cNvSpPr/>
          <p:nvPr/>
        </p:nvSpPr>
        <p:spPr>
          <a:xfrm>
            <a:off x="6328926" y="489282"/>
            <a:ext cx="5863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33850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8" y="171450"/>
            <a:ext cx="3617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31 de marzo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32761" y="231823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D3FE207-0F37-4ED3-8052-162895D2CE8D}"/>
              </a:ext>
            </a:extLst>
          </p:cNvPr>
          <p:cNvSpPr/>
          <p:nvPr/>
        </p:nvSpPr>
        <p:spPr>
          <a:xfrm>
            <a:off x="2374796" y="1574801"/>
            <a:ext cx="7114085" cy="695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integran el Consejo General del Instituto Electoral de Coahuila?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0A37CBFA-8CAA-4EEE-9B14-69AF98AEA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598926"/>
              </p:ext>
            </p:extLst>
          </p:nvPr>
        </p:nvGraphicFramePr>
        <p:xfrm>
          <a:off x="2537323" y="2661336"/>
          <a:ext cx="7117353" cy="3213213"/>
        </p:xfrm>
        <a:graphic>
          <a:graphicData uri="http://schemas.openxmlformats.org/drawingml/2006/table">
            <a:tbl>
              <a:tblPr/>
              <a:tblGrid>
                <a:gridCol w="2372451">
                  <a:extLst>
                    <a:ext uri="{9D8B030D-6E8A-4147-A177-3AD203B41FA5}">
                      <a16:colId xmlns:a16="http://schemas.microsoft.com/office/drawing/2014/main" val="1973403830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492489828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3027316928"/>
                    </a:ext>
                  </a:extLst>
                </a:gridCol>
              </a:tblGrid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Rodrigo Germán Paredes Lozano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Presidente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307986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Antonio Silva Espinoza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455814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Carlos Cisneros Ruiz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53842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Beatriz</a:t>
                      </a:r>
                      <a:r>
                        <a:rPr lang="es-MX" sz="1400" baseline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Eugenia Rodríguez 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Villanueva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535041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 err="1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Madeleyne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Ivett Figueroa Gámez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0866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Leticia Bravo Ostos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3073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Óscar Daniel Rodríguez Fuentes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986078"/>
                  </a:ext>
                </a:extLst>
              </a:tr>
            </a:tbl>
          </a:graphicData>
        </a:graphic>
      </p:graphicFrame>
      <p:sp>
        <p:nvSpPr>
          <p:cNvPr id="17" name="Rectángulo 16">
            <a:extLst>
              <a:ext uri="{FF2B5EF4-FFF2-40B4-BE49-F238E27FC236}">
                <a16:creationId xmlns:a16="http://schemas.microsoft.com/office/drawing/2014/main" id="{9C867A85-CCA2-45E9-95D6-7EFE70A5DDBA}"/>
              </a:ext>
            </a:extLst>
          </p:cNvPr>
          <p:cNvSpPr/>
          <p:nvPr/>
        </p:nvSpPr>
        <p:spPr>
          <a:xfrm>
            <a:off x="6328927" y="489282"/>
            <a:ext cx="5985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42927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D64EA6F-C3C4-4FA2-BBD6-F6BE13902758}"/>
              </a:ext>
            </a:extLst>
          </p:cNvPr>
          <p:cNvSpPr/>
          <p:nvPr/>
        </p:nvSpPr>
        <p:spPr>
          <a:xfrm>
            <a:off x="6328927" y="171450"/>
            <a:ext cx="3998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Fecha de actualización y/o validación: </a:t>
            </a:r>
          </a:p>
          <a:p>
            <a:r>
              <a:rPr lang="es-MX" sz="1200" b="1" dirty="0">
                <a:solidFill>
                  <a:schemeClr val="bg1"/>
                </a:solidFill>
              </a:rPr>
              <a:t>31 de marzo de 2024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2257" y="334480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D0187BD-5AF6-493D-AE47-339526116837}"/>
              </a:ext>
            </a:extLst>
          </p:cNvPr>
          <p:cNvSpPr/>
          <p:nvPr/>
        </p:nvSpPr>
        <p:spPr>
          <a:xfrm>
            <a:off x="2578899" y="2405723"/>
            <a:ext cx="7500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Información de contacto del Instituto Electoral de Coahuila:</a:t>
            </a:r>
          </a:p>
          <a:p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Domicilio: </a:t>
            </a:r>
          </a:p>
          <a:p>
            <a:r>
              <a:rPr lang="es-MX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Blvd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Luis Donaldo Colosio número 6207, fraccionamiento Rancho la Torrecilla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C.P. 25298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Saltillo, Coahuila, México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Teléfono: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 +52 (844) 4-38-62-60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 electrónico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oficialiadepartes@iec.org.mx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61E7FBBB-EB13-4FD5-BD91-130243C2EB1C}"/>
              </a:ext>
            </a:extLst>
          </p:cNvPr>
          <p:cNvSpPr/>
          <p:nvPr/>
        </p:nvSpPr>
        <p:spPr>
          <a:xfrm>
            <a:off x="6328926" y="489282"/>
            <a:ext cx="586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Responsable de generar la información:</a:t>
            </a:r>
          </a:p>
          <a:p>
            <a:r>
              <a:rPr lang="es-MX" sz="1200" dirty="0">
                <a:solidFill>
                  <a:schemeClr val="bg1"/>
                </a:solidFill>
              </a:rPr>
              <a:t> </a:t>
            </a:r>
            <a:r>
              <a:rPr lang="es-MX" sz="1200" b="1" dirty="0">
                <a:solidFill>
                  <a:schemeClr val="bg1"/>
                </a:solidFill>
              </a:rPr>
              <a:t>Licda. Erika Georgina Oyervides González</a:t>
            </a:r>
          </a:p>
          <a:p>
            <a:r>
              <a:rPr lang="es-MX" sz="1200" dirty="0">
                <a:solidFill>
                  <a:schemeClr val="bg1"/>
                </a:solidFill>
              </a:rPr>
              <a:t>Titular de la Unidad Técnica de Transparencia y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226618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613</Words>
  <Application>Microsoft Office PowerPoint</Application>
  <PresentationFormat>Panorámica</PresentationFormat>
  <Paragraphs>80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89</cp:revision>
  <dcterms:modified xsi:type="dcterms:W3CDTF">2024-04-02T22:29:32Z</dcterms:modified>
</cp:coreProperties>
</file>