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416C4A-4BDB-4B4D-88AF-8BC190CC448C}"/>
              </a:ext>
            </a:extLst>
          </p:cNvPr>
          <p:cNvGrpSpPr/>
          <p:nvPr/>
        </p:nvGrpSpPr>
        <p:grpSpPr>
          <a:xfrm>
            <a:off x="5272980" y="461929"/>
            <a:ext cx="2563840" cy="928650"/>
            <a:chOff x="7820286" y="994753"/>
            <a:chExt cx="4188623" cy="73453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BB8294-0758-4DC0-ADCB-9033144F77F7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0B6B307-E310-41C1-891F-E291D3F3E48B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Roberto Martinez</cp:lastModifiedBy>
  <cp:revision>82</cp:revision>
  <dcterms:created xsi:type="dcterms:W3CDTF">2018-06-12T17:38:37Z</dcterms:created>
  <dcterms:modified xsi:type="dcterms:W3CDTF">2024-03-29T15:28:30Z</dcterms:modified>
</cp:coreProperties>
</file>