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869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08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Informe de acciones realizadas por contingencia.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489031" y="242034"/>
            <a:ext cx="23711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6F0579"/>
                </a:solidFill>
              </a:rPr>
              <a:t>31/marzo/2024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489031" y="671418"/>
            <a:ext cx="268756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100" b="1" dirty="0">
                <a:solidFill>
                  <a:srgbClr val="002060"/>
                </a:solidFill>
              </a:rPr>
              <a:t>C.P. Aída Leticia De la Garza Muñoz  </a:t>
            </a:r>
          </a:p>
          <a:p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Directora Ejecutiva 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Pamela Peña</cp:lastModifiedBy>
  <cp:revision>81</cp:revision>
  <dcterms:created xsi:type="dcterms:W3CDTF">2018-06-12T17:38:37Z</dcterms:created>
  <dcterms:modified xsi:type="dcterms:W3CDTF">2024-03-28T20:07:59Z</dcterms:modified>
</cp:coreProperties>
</file>