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36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77482"/>
            <a:ext cx="6969369" cy="477824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para el Estado de Coahuila </a:t>
            </a:r>
            <a:r>
              <a:rPr lang="es-MX">
                <a:solidFill>
                  <a:schemeClr val="bg2">
                    <a:lumMod val="25000"/>
                  </a:schemeClr>
                </a:solidFill>
              </a:rPr>
              <a:t>de Zaragoza </a:t>
            </a:r>
            <a:r>
              <a:rPr lang="es-MX" b="1" u="sng" dirty="0">
                <a:solidFill>
                  <a:srgbClr val="8E5E97"/>
                </a:solidFill>
              </a:rPr>
              <a:t>NO es aplicable</a:t>
            </a:r>
            <a:r>
              <a:rPr lang="es-MX" dirty="0">
                <a:solidFill>
                  <a:srgbClr val="8E5E97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226845"/>
            <a:ext cx="304062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Inspectores o visitadores.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796145"/>
            <a:ext cx="3179301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31/marzo/2024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656443"/>
            <a:ext cx="2687561" cy="6001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>
                <a:solidFill>
                  <a:schemeClr val="bg2">
                    <a:lumMod val="50000"/>
                  </a:schemeClr>
                </a:solidFill>
              </a:rPr>
              <a:t>Directora Ejecutiva </a:t>
            </a:r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Pamela Peña</cp:lastModifiedBy>
  <cp:revision>76</cp:revision>
  <dcterms:created xsi:type="dcterms:W3CDTF">2018-06-12T17:38:37Z</dcterms:created>
  <dcterms:modified xsi:type="dcterms:W3CDTF">2024-03-13T23:01:32Z</dcterms:modified>
</cp:coreProperties>
</file>