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79101E-4D61-432A-9301-A55B684D36F9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5323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45D97D-6DB9-43CF-A966-9D464D017EC2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E17810D-94A7-7C97-3AC8-CF79C25A8A24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5A858CD-C3AC-4439-8B36-E3BDF33E2028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D612DEC-0072-642B-EC7E-047829BB0FDA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915064B-EE1F-DE30-F850-6FA5C63FFB21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1CB990A-391A-E10C-69D9-E62A166DC3A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7FFD100-DB40-B95E-1223-7D4EF053B2D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C9D09C8-BABA-87DE-BFEA-B4C78B02D54C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3519A0-5E22-42C2-71BE-3972B9048AA2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diciembre de 2022</a:t>
            </a: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791</Words>
  <Application>Microsoft Office PowerPoint</Application>
  <PresentationFormat>Panorámica</PresentationFormat>
  <Paragraphs>88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Mary Saucedo</cp:lastModifiedBy>
  <cp:revision>55</cp:revision>
  <dcterms:created xsi:type="dcterms:W3CDTF">2018-06-12T17:12:20Z</dcterms:created>
  <dcterms:modified xsi:type="dcterms:W3CDTF">2023-01-03T16:02:40Z</dcterms:modified>
</cp:coreProperties>
</file>