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417722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3512129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103418"/>
            <a:ext cx="3179301" cy="30863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02278"/>
            <a:ext cx="2563840" cy="928651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31/diciembre/2022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1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Ejecutiva de Administración.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Cinthya Rosales</cp:lastModifiedBy>
  <cp:revision>58</cp:revision>
  <dcterms:created xsi:type="dcterms:W3CDTF">2018-06-12T17:38:37Z</dcterms:created>
  <dcterms:modified xsi:type="dcterms:W3CDTF">2023-01-04T03:59:55Z</dcterms:modified>
</cp:coreProperties>
</file>