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233" y="2265911"/>
            <a:ext cx="7222524" cy="3127723"/>
          </a:xfrm>
        </p:spPr>
        <p:txBody>
          <a:bodyPr>
            <a:normAutofit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Se informa a la ciudadanía que el Instituto Electoral de Coahuila no ha obtenido ingresos derivados del cobro de impuestos, derechos y/o aprovechamientos.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Estadísticas sobre ingresos derivados de impuestos.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00089"/>
            <a:ext cx="2563840" cy="928650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31/Diciembre/2022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Miriam Yolanda Cardona De La Cruz. </a:t>
              </a:r>
              <a:r>
                <a:rPr lang="es-MX" sz="11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IEC-2021</cp:lastModifiedBy>
  <cp:revision>62</cp:revision>
  <dcterms:created xsi:type="dcterms:W3CDTF">2018-06-12T17:38:37Z</dcterms:created>
  <dcterms:modified xsi:type="dcterms:W3CDTF">2022-12-30T19:25:19Z</dcterms:modified>
</cp:coreProperties>
</file>