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03/01/2023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</a:t>
            </a:r>
            <a:r>
              <a:rPr lang="es-MX"/>
              <a:t>de Zaragoza </a:t>
            </a:r>
            <a:r>
              <a:rPr lang="es-MX" b="1" u="sng" dirty="0">
                <a:solidFill>
                  <a:srgbClr val="6F0579"/>
                </a:solidFill>
              </a:rPr>
              <a:t>NO es aplicable.</a:t>
            </a: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1953" y="507309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534400" y="4226845"/>
            <a:ext cx="327894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XXXVI.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Concesiones, permisos y autorizaciones.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5515535" y="242034"/>
            <a:ext cx="2563840" cy="928650"/>
            <a:chOff x="7820286" y="994753"/>
            <a:chExt cx="4188623" cy="73453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873839" cy="34081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6F0579"/>
                  </a:solidFill>
                </a:rPr>
                <a:t>31/diciembre/2022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254575"/>
              <a:ext cx="4188623" cy="4747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002060"/>
                  </a:solidFill>
                </a:rPr>
                <a:t>C.P. Miriam Yolanda Cardona De La Cruz. </a:t>
              </a:r>
              <a:r>
                <a:rPr lang="es-MX" sz="1100" b="1" dirty="0">
                  <a:solidFill>
                    <a:schemeClr val="bg2">
                      <a:lumMod val="50000"/>
                    </a:schemeClr>
                  </a:solidFill>
                </a:rPr>
                <a:t>Directora </a:t>
              </a:r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Ejecutiva de Administración</a:t>
              </a:r>
              <a:endParaRPr lang="es-MX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129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Cinthya Rosales</cp:lastModifiedBy>
  <cp:revision>63</cp:revision>
  <dcterms:created xsi:type="dcterms:W3CDTF">2018-06-12T17:38:37Z</dcterms:created>
  <dcterms:modified xsi:type="dcterms:W3CDTF">2023-01-04T04:02:27Z</dcterms:modified>
</cp:coreProperties>
</file>