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34475" cy="12179300" type="ledger"/>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50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462" y="-46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086" y="1993233"/>
            <a:ext cx="7764304" cy="4240201"/>
          </a:xfrm>
        </p:spPr>
        <p:txBody>
          <a:bodyPr anchor="b"/>
          <a:lstStyle>
            <a:lvl1pPr algn="ctr">
              <a:defRPr sz="599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1810" y="6396953"/>
            <a:ext cx="6850856" cy="2940511"/>
          </a:xfrm>
        </p:spPr>
        <p:txBody>
          <a:bodyPr/>
          <a:lstStyle>
            <a:lvl1pPr marL="0" indent="0" algn="ctr">
              <a:buNone/>
              <a:defRPr sz="2398"/>
            </a:lvl1pPr>
            <a:lvl2pPr marL="456743" indent="0" algn="ctr">
              <a:buNone/>
              <a:defRPr sz="1998"/>
            </a:lvl2pPr>
            <a:lvl3pPr marL="913486" indent="0" algn="ctr">
              <a:buNone/>
              <a:defRPr sz="1798"/>
            </a:lvl3pPr>
            <a:lvl4pPr marL="1370228" indent="0" algn="ctr">
              <a:buNone/>
              <a:defRPr sz="1598"/>
            </a:lvl4pPr>
            <a:lvl5pPr marL="1826971" indent="0" algn="ctr">
              <a:buNone/>
              <a:defRPr sz="1598"/>
            </a:lvl5pPr>
            <a:lvl6pPr marL="2283714" indent="0" algn="ctr">
              <a:buNone/>
              <a:defRPr sz="1598"/>
            </a:lvl6pPr>
            <a:lvl7pPr marL="2740457" indent="0" algn="ctr">
              <a:buNone/>
              <a:defRPr sz="1598"/>
            </a:lvl7pPr>
            <a:lvl8pPr marL="3197200" indent="0" algn="ctr">
              <a:buNone/>
              <a:defRPr sz="1598"/>
            </a:lvl8pPr>
            <a:lvl9pPr marL="3653942" indent="0" algn="ctr">
              <a:buNone/>
              <a:defRPr sz="1598"/>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11/04/2023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0458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11/04/2023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05384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6859" y="648435"/>
            <a:ext cx="1969621" cy="1032139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7995" y="648435"/>
            <a:ext cx="5794683" cy="1032139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11/04/2023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5282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11/04/2023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38019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238" y="3036371"/>
            <a:ext cx="7878485" cy="5066250"/>
          </a:xfrm>
        </p:spPr>
        <p:txBody>
          <a:bodyPr anchor="b"/>
          <a:lstStyle>
            <a:lvl1pPr>
              <a:defRPr sz="599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238" y="8150549"/>
            <a:ext cx="7878485" cy="2664221"/>
          </a:xfrm>
        </p:spPr>
        <p:txBody>
          <a:bodyPr/>
          <a:lstStyle>
            <a:lvl1pPr marL="0" indent="0">
              <a:buNone/>
              <a:defRPr sz="2398">
                <a:solidFill>
                  <a:schemeClr val="tx1"/>
                </a:solidFill>
              </a:defRPr>
            </a:lvl1pPr>
            <a:lvl2pPr marL="456743" indent="0">
              <a:buNone/>
              <a:defRPr sz="1998">
                <a:solidFill>
                  <a:schemeClr val="tx1">
                    <a:tint val="75000"/>
                  </a:schemeClr>
                </a:solidFill>
              </a:defRPr>
            </a:lvl2pPr>
            <a:lvl3pPr marL="913486" indent="0">
              <a:buNone/>
              <a:defRPr sz="1798">
                <a:solidFill>
                  <a:schemeClr val="tx1">
                    <a:tint val="75000"/>
                  </a:schemeClr>
                </a:solidFill>
              </a:defRPr>
            </a:lvl3pPr>
            <a:lvl4pPr marL="1370228" indent="0">
              <a:buNone/>
              <a:defRPr sz="1598">
                <a:solidFill>
                  <a:schemeClr val="tx1">
                    <a:tint val="75000"/>
                  </a:schemeClr>
                </a:solidFill>
              </a:defRPr>
            </a:lvl4pPr>
            <a:lvl5pPr marL="1826971" indent="0">
              <a:buNone/>
              <a:defRPr sz="1598">
                <a:solidFill>
                  <a:schemeClr val="tx1">
                    <a:tint val="75000"/>
                  </a:schemeClr>
                </a:solidFill>
              </a:defRPr>
            </a:lvl5pPr>
            <a:lvl6pPr marL="2283714" indent="0">
              <a:buNone/>
              <a:defRPr sz="1598">
                <a:solidFill>
                  <a:schemeClr val="tx1">
                    <a:tint val="75000"/>
                  </a:schemeClr>
                </a:solidFill>
              </a:defRPr>
            </a:lvl6pPr>
            <a:lvl7pPr marL="2740457" indent="0">
              <a:buNone/>
              <a:defRPr sz="1598">
                <a:solidFill>
                  <a:schemeClr val="tx1">
                    <a:tint val="75000"/>
                  </a:schemeClr>
                </a:solidFill>
              </a:defRPr>
            </a:lvl7pPr>
            <a:lvl8pPr marL="3197200" indent="0">
              <a:buNone/>
              <a:defRPr sz="1598">
                <a:solidFill>
                  <a:schemeClr val="tx1">
                    <a:tint val="75000"/>
                  </a:schemeClr>
                </a:solidFill>
              </a:defRPr>
            </a:lvl8pPr>
            <a:lvl9pPr marL="3653942" indent="0">
              <a:buNone/>
              <a:defRPr sz="1598">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5B63950-562A-41BB-B3CA-F81449BD08E8}" type="datetimeFigureOut">
              <a:rPr lang="es-MX" smtClean="0"/>
              <a:t>11/04/2023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373598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7995" y="3242175"/>
            <a:ext cx="3882152" cy="772765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4328" y="3242175"/>
            <a:ext cx="3882152" cy="772765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B63950-562A-41BB-B3CA-F81449BD08E8}" type="datetimeFigureOut">
              <a:rPr lang="es-MX" smtClean="0"/>
              <a:t>11/04/2023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8230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185" y="648437"/>
            <a:ext cx="7878485" cy="23541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186" y="2985621"/>
            <a:ext cx="3864310" cy="1463207"/>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es-ES"/>
              <a:t>Haga clic para modificar los estilos de texto del patrón</a:t>
            </a:r>
          </a:p>
        </p:txBody>
      </p:sp>
      <p:sp>
        <p:nvSpPr>
          <p:cNvPr id="4" name="Content Placeholder 3"/>
          <p:cNvSpPr>
            <a:spLocks noGrp="1"/>
          </p:cNvSpPr>
          <p:nvPr>
            <p:ph sz="half" idx="2"/>
          </p:nvPr>
        </p:nvSpPr>
        <p:spPr>
          <a:xfrm>
            <a:off x="629186" y="4448828"/>
            <a:ext cx="3864310" cy="654355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4328" y="2985621"/>
            <a:ext cx="3883342" cy="1463207"/>
          </a:xfrm>
        </p:spPr>
        <p:txBody>
          <a:bodyPr anchor="b"/>
          <a:lstStyle>
            <a:lvl1pPr marL="0" indent="0">
              <a:buNone/>
              <a:defRPr sz="2398" b="1"/>
            </a:lvl1pPr>
            <a:lvl2pPr marL="456743" indent="0">
              <a:buNone/>
              <a:defRPr sz="1998" b="1"/>
            </a:lvl2pPr>
            <a:lvl3pPr marL="913486" indent="0">
              <a:buNone/>
              <a:defRPr sz="1798" b="1"/>
            </a:lvl3pPr>
            <a:lvl4pPr marL="1370228" indent="0">
              <a:buNone/>
              <a:defRPr sz="1598" b="1"/>
            </a:lvl4pPr>
            <a:lvl5pPr marL="1826971" indent="0">
              <a:buNone/>
              <a:defRPr sz="1598" b="1"/>
            </a:lvl5pPr>
            <a:lvl6pPr marL="2283714" indent="0">
              <a:buNone/>
              <a:defRPr sz="1598" b="1"/>
            </a:lvl6pPr>
            <a:lvl7pPr marL="2740457" indent="0">
              <a:buNone/>
              <a:defRPr sz="1598" b="1"/>
            </a:lvl7pPr>
            <a:lvl8pPr marL="3197200" indent="0">
              <a:buNone/>
              <a:defRPr sz="1598" b="1"/>
            </a:lvl8pPr>
            <a:lvl9pPr marL="3653942" indent="0">
              <a:buNone/>
              <a:defRPr sz="1598" b="1"/>
            </a:lvl9pPr>
          </a:lstStyle>
          <a:p>
            <a:pPr lvl="0"/>
            <a:r>
              <a:rPr lang="es-ES"/>
              <a:t>Haga clic para modificar los estilos de texto del patrón</a:t>
            </a:r>
          </a:p>
        </p:txBody>
      </p:sp>
      <p:sp>
        <p:nvSpPr>
          <p:cNvPr id="6" name="Content Placeholder 5"/>
          <p:cNvSpPr>
            <a:spLocks noGrp="1"/>
          </p:cNvSpPr>
          <p:nvPr>
            <p:ph sz="quarter" idx="4"/>
          </p:nvPr>
        </p:nvSpPr>
        <p:spPr>
          <a:xfrm>
            <a:off x="4624328" y="4448828"/>
            <a:ext cx="3883342" cy="654355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B63950-562A-41BB-B3CA-F81449BD08E8}" type="datetimeFigureOut">
              <a:rPr lang="es-MX" smtClean="0"/>
              <a:t>11/04/2023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92312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B63950-562A-41BB-B3CA-F81449BD08E8}" type="datetimeFigureOut">
              <a:rPr lang="es-MX" smtClean="0"/>
              <a:t>11/04/2023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587626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63950-562A-41BB-B3CA-F81449BD08E8}" type="datetimeFigureOut">
              <a:rPr lang="es-MX" smtClean="0"/>
              <a:t>11/04/2023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49874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185" y="811953"/>
            <a:ext cx="2946106" cy="2841837"/>
          </a:xfrm>
        </p:spPr>
        <p:txBody>
          <a:bodyPr anchor="b"/>
          <a:lstStyle>
            <a:lvl1pPr>
              <a:defRPr sz="3197"/>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3342" y="1753596"/>
            <a:ext cx="4624328" cy="8655197"/>
          </a:xfrm>
        </p:spPr>
        <p:txBody>
          <a:bodyPr/>
          <a:lstStyle>
            <a:lvl1pPr>
              <a:defRPr sz="3197"/>
            </a:lvl1pPr>
            <a:lvl2pPr>
              <a:defRPr sz="2797"/>
            </a:lvl2pPr>
            <a:lvl3pPr>
              <a:defRPr sz="2398"/>
            </a:lvl3pPr>
            <a:lvl4pPr>
              <a:defRPr sz="1998"/>
            </a:lvl4pPr>
            <a:lvl5pPr>
              <a:defRPr sz="1998"/>
            </a:lvl5pPr>
            <a:lvl6pPr>
              <a:defRPr sz="1998"/>
            </a:lvl6pPr>
            <a:lvl7pPr>
              <a:defRPr sz="1998"/>
            </a:lvl7pPr>
            <a:lvl8pPr>
              <a:defRPr sz="1998"/>
            </a:lvl8pPr>
            <a:lvl9pPr>
              <a:defRPr sz="1998"/>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185" y="3653790"/>
            <a:ext cx="2946106" cy="676909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11/04/2023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14044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185" y="811953"/>
            <a:ext cx="2946106" cy="2841837"/>
          </a:xfrm>
        </p:spPr>
        <p:txBody>
          <a:bodyPr anchor="b"/>
          <a:lstStyle>
            <a:lvl1pPr>
              <a:defRPr sz="3197"/>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3342" y="1753596"/>
            <a:ext cx="4624328" cy="8655197"/>
          </a:xfrm>
        </p:spPr>
        <p:txBody>
          <a:bodyPr anchor="t"/>
          <a:lstStyle>
            <a:lvl1pPr marL="0" indent="0">
              <a:buNone/>
              <a:defRPr sz="3197"/>
            </a:lvl1pPr>
            <a:lvl2pPr marL="456743" indent="0">
              <a:buNone/>
              <a:defRPr sz="2797"/>
            </a:lvl2pPr>
            <a:lvl3pPr marL="913486" indent="0">
              <a:buNone/>
              <a:defRPr sz="2398"/>
            </a:lvl3pPr>
            <a:lvl4pPr marL="1370228" indent="0">
              <a:buNone/>
              <a:defRPr sz="1998"/>
            </a:lvl4pPr>
            <a:lvl5pPr marL="1826971" indent="0">
              <a:buNone/>
              <a:defRPr sz="1998"/>
            </a:lvl5pPr>
            <a:lvl6pPr marL="2283714" indent="0">
              <a:buNone/>
              <a:defRPr sz="1998"/>
            </a:lvl6pPr>
            <a:lvl7pPr marL="2740457" indent="0">
              <a:buNone/>
              <a:defRPr sz="1998"/>
            </a:lvl7pPr>
            <a:lvl8pPr marL="3197200" indent="0">
              <a:buNone/>
              <a:defRPr sz="1998"/>
            </a:lvl8pPr>
            <a:lvl9pPr marL="3653942" indent="0">
              <a:buNone/>
              <a:defRPr sz="199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185" y="3653790"/>
            <a:ext cx="2946106" cy="6769098"/>
          </a:xfrm>
        </p:spPr>
        <p:txBody>
          <a:bodyPr/>
          <a:lstStyle>
            <a:lvl1pPr marL="0" indent="0">
              <a:buNone/>
              <a:defRPr sz="1598"/>
            </a:lvl1pPr>
            <a:lvl2pPr marL="456743" indent="0">
              <a:buNone/>
              <a:defRPr sz="1399"/>
            </a:lvl2pPr>
            <a:lvl3pPr marL="913486" indent="0">
              <a:buNone/>
              <a:defRPr sz="1199"/>
            </a:lvl3pPr>
            <a:lvl4pPr marL="1370228" indent="0">
              <a:buNone/>
              <a:defRPr sz="999"/>
            </a:lvl4pPr>
            <a:lvl5pPr marL="1826971" indent="0">
              <a:buNone/>
              <a:defRPr sz="999"/>
            </a:lvl5pPr>
            <a:lvl6pPr marL="2283714" indent="0">
              <a:buNone/>
              <a:defRPr sz="999"/>
            </a:lvl6pPr>
            <a:lvl7pPr marL="2740457" indent="0">
              <a:buNone/>
              <a:defRPr sz="999"/>
            </a:lvl7pPr>
            <a:lvl8pPr marL="3197200" indent="0">
              <a:buNone/>
              <a:defRPr sz="999"/>
            </a:lvl8pPr>
            <a:lvl9pPr marL="3653942" indent="0">
              <a:buNone/>
              <a:defRPr sz="999"/>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11/04/2023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411038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7995" y="648437"/>
            <a:ext cx="7878485" cy="23541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7995" y="3242175"/>
            <a:ext cx="7878485" cy="772765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7995" y="11288409"/>
            <a:ext cx="2055257" cy="648435"/>
          </a:xfrm>
          <a:prstGeom prst="rect">
            <a:avLst/>
          </a:prstGeom>
        </p:spPr>
        <p:txBody>
          <a:bodyPr vert="horz" lIns="91440" tIns="45720" rIns="91440" bIns="45720" rtlCol="0" anchor="ctr"/>
          <a:lstStyle>
            <a:lvl1pPr algn="l">
              <a:defRPr sz="1199">
                <a:solidFill>
                  <a:schemeClr val="tx1">
                    <a:tint val="75000"/>
                  </a:schemeClr>
                </a:solidFill>
              </a:defRPr>
            </a:lvl1pPr>
          </a:lstStyle>
          <a:p>
            <a:fld id="{25B63950-562A-41BB-B3CA-F81449BD08E8}" type="datetimeFigureOut">
              <a:rPr lang="es-MX" smtClean="0"/>
              <a:t>11/04/2023</a:t>
            </a:fld>
            <a:endParaRPr lang="es-MX"/>
          </a:p>
        </p:txBody>
      </p:sp>
      <p:sp>
        <p:nvSpPr>
          <p:cNvPr id="5" name="Footer Placeholder 4"/>
          <p:cNvSpPr>
            <a:spLocks noGrp="1"/>
          </p:cNvSpPr>
          <p:nvPr>
            <p:ph type="ftr" sz="quarter" idx="3"/>
          </p:nvPr>
        </p:nvSpPr>
        <p:spPr>
          <a:xfrm>
            <a:off x="3025795" y="11288409"/>
            <a:ext cx="3082885" cy="64843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1223" y="11288409"/>
            <a:ext cx="2055257" cy="648435"/>
          </a:xfrm>
          <a:prstGeom prst="rect">
            <a:avLst/>
          </a:prstGeom>
        </p:spPr>
        <p:txBody>
          <a:bodyPr vert="horz" lIns="91440" tIns="45720" rIns="91440" bIns="45720" rtlCol="0" anchor="ctr"/>
          <a:lstStyle>
            <a:lvl1pPr algn="r">
              <a:defRPr sz="1199">
                <a:solidFill>
                  <a:schemeClr val="tx1">
                    <a:tint val="75000"/>
                  </a:schemeClr>
                </a:solidFill>
              </a:defRPr>
            </a:lvl1pPr>
          </a:lstStyle>
          <a:p>
            <a:fld id="{A1014C72-C761-406B-B0B9-5E50A5E33943}" type="slidenum">
              <a:rPr lang="es-MX" smtClean="0"/>
              <a:t>‹Nº›</a:t>
            </a:fld>
            <a:endParaRPr lang="es-MX"/>
          </a:p>
        </p:txBody>
      </p:sp>
    </p:spTree>
    <p:extLst>
      <p:ext uri="{BB962C8B-B14F-4D97-AF65-F5344CB8AC3E}">
        <p14:creationId xmlns:p14="http://schemas.microsoft.com/office/powerpoint/2010/main" val="19338736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3486" rtl="0" eaLnBrk="1" latinLnBrk="0" hangingPunct="1">
        <a:lnSpc>
          <a:spcPct val="90000"/>
        </a:lnSpc>
        <a:spcBef>
          <a:spcPct val="0"/>
        </a:spcBef>
        <a:buNone/>
        <a:defRPr sz="4396" kern="1200">
          <a:solidFill>
            <a:schemeClr val="tx1"/>
          </a:solidFill>
          <a:latin typeface="+mj-lt"/>
          <a:ea typeface="+mj-ea"/>
          <a:cs typeface="+mj-cs"/>
        </a:defRPr>
      </a:lvl1pPr>
    </p:titleStyle>
    <p:bodyStyle>
      <a:lvl1pPr marL="228371" indent="-228371" algn="l" defTabSz="913486" rtl="0" eaLnBrk="1" latinLnBrk="0" hangingPunct="1">
        <a:lnSpc>
          <a:spcPct val="90000"/>
        </a:lnSpc>
        <a:spcBef>
          <a:spcPts val="999"/>
        </a:spcBef>
        <a:buFont typeface="Arial" panose="020B0604020202020204" pitchFamily="34" charset="0"/>
        <a:buChar char="•"/>
        <a:defRPr sz="2797" kern="1200">
          <a:solidFill>
            <a:schemeClr val="tx1"/>
          </a:solidFill>
          <a:latin typeface="+mn-lt"/>
          <a:ea typeface="+mn-ea"/>
          <a:cs typeface="+mn-cs"/>
        </a:defRPr>
      </a:lvl1pPr>
      <a:lvl2pPr marL="685114" indent="-228371" algn="l" defTabSz="913486" rtl="0" eaLnBrk="1" latinLnBrk="0" hangingPunct="1">
        <a:lnSpc>
          <a:spcPct val="90000"/>
        </a:lnSpc>
        <a:spcBef>
          <a:spcPts val="500"/>
        </a:spcBef>
        <a:buFont typeface="Arial" panose="020B0604020202020204" pitchFamily="34" charset="0"/>
        <a:buChar char="•"/>
        <a:defRPr sz="2398" kern="1200">
          <a:solidFill>
            <a:schemeClr val="tx1"/>
          </a:solidFill>
          <a:latin typeface="+mn-lt"/>
          <a:ea typeface="+mn-ea"/>
          <a:cs typeface="+mn-cs"/>
        </a:defRPr>
      </a:lvl2pPr>
      <a:lvl3pPr marL="1141857" indent="-228371" algn="l" defTabSz="913486" rtl="0" eaLnBrk="1" latinLnBrk="0" hangingPunct="1">
        <a:lnSpc>
          <a:spcPct val="90000"/>
        </a:lnSpc>
        <a:spcBef>
          <a:spcPts val="500"/>
        </a:spcBef>
        <a:buFont typeface="Arial" panose="020B0604020202020204" pitchFamily="34" charset="0"/>
        <a:buChar char="•"/>
        <a:defRPr sz="1998" kern="1200">
          <a:solidFill>
            <a:schemeClr val="tx1"/>
          </a:solidFill>
          <a:latin typeface="+mn-lt"/>
          <a:ea typeface="+mn-ea"/>
          <a:cs typeface="+mn-cs"/>
        </a:defRPr>
      </a:lvl3pPr>
      <a:lvl4pPr marL="1598600"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4pPr>
      <a:lvl5pPr marL="2055343"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5pPr>
      <a:lvl6pPr marL="2512085"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8828"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571"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314" indent="-228371" algn="l" defTabSz="913486"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486" rtl="0" eaLnBrk="1" latinLnBrk="0" hangingPunct="1">
        <a:defRPr sz="1798" kern="1200">
          <a:solidFill>
            <a:schemeClr val="tx1"/>
          </a:solidFill>
          <a:latin typeface="+mn-lt"/>
          <a:ea typeface="+mn-ea"/>
          <a:cs typeface="+mn-cs"/>
        </a:defRPr>
      </a:lvl1pPr>
      <a:lvl2pPr marL="456743" algn="l" defTabSz="913486" rtl="0" eaLnBrk="1" latinLnBrk="0" hangingPunct="1">
        <a:defRPr sz="1798" kern="1200">
          <a:solidFill>
            <a:schemeClr val="tx1"/>
          </a:solidFill>
          <a:latin typeface="+mn-lt"/>
          <a:ea typeface="+mn-ea"/>
          <a:cs typeface="+mn-cs"/>
        </a:defRPr>
      </a:lvl2pPr>
      <a:lvl3pPr marL="913486" algn="l" defTabSz="913486" rtl="0" eaLnBrk="1" latinLnBrk="0" hangingPunct="1">
        <a:defRPr sz="1798" kern="1200">
          <a:solidFill>
            <a:schemeClr val="tx1"/>
          </a:solidFill>
          <a:latin typeface="+mn-lt"/>
          <a:ea typeface="+mn-ea"/>
          <a:cs typeface="+mn-cs"/>
        </a:defRPr>
      </a:lvl3pPr>
      <a:lvl4pPr marL="1370228" algn="l" defTabSz="913486" rtl="0" eaLnBrk="1" latinLnBrk="0" hangingPunct="1">
        <a:defRPr sz="1798" kern="1200">
          <a:solidFill>
            <a:schemeClr val="tx1"/>
          </a:solidFill>
          <a:latin typeface="+mn-lt"/>
          <a:ea typeface="+mn-ea"/>
          <a:cs typeface="+mn-cs"/>
        </a:defRPr>
      </a:lvl4pPr>
      <a:lvl5pPr marL="1826971" algn="l" defTabSz="913486" rtl="0" eaLnBrk="1" latinLnBrk="0" hangingPunct="1">
        <a:defRPr sz="1798" kern="1200">
          <a:solidFill>
            <a:schemeClr val="tx1"/>
          </a:solidFill>
          <a:latin typeface="+mn-lt"/>
          <a:ea typeface="+mn-ea"/>
          <a:cs typeface="+mn-cs"/>
        </a:defRPr>
      </a:lvl5pPr>
      <a:lvl6pPr marL="2283714" algn="l" defTabSz="913486" rtl="0" eaLnBrk="1" latinLnBrk="0" hangingPunct="1">
        <a:defRPr sz="1798" kern="1200">
          <a:solidFill>
            <a:schemeClr val="tx1"/>
          </a:solidFill>
          <a:latin typeface="+mn-lt"/>
          <a:ea typeface="+mn-ea"/>
          <a:cs typeface="+mn-cs"/>
        </a:defRPr>
      </a:lvl6pPr>
      <a:lvl7pPr marL="2740457" algn="l" defTabSz="913486" rtl="0" eaLnBrk="1" latinLnBrk="0" hangingPunct="1">
        <a:defRPr sz="1798" kern="1200">
          <a:solidFill>
            <a:schemeClr val="tx1"/>
          </a:solidFill>
          <a:latin typeface="+mn-lt"/>
          <a:ea typeface="+mn-ea"/>
          <a:cs typeface="+mn-cs"/>
        </a:defRPr>
      </a:lvl7pPr>
      <a:lvl8pPr marL="3197200" algn="l" defTabSz="913486" rtl="0" eaLnBrk="1" latinLnBrk="0" hangingPunct="1">
        <a:defRPr sz="1798" kern="1200">
          <a:solidFill>
            <a:schemeClr val="tx1"/>
          </a:solidFill>
          <a:latin typeface="+mn-lt"/>
          <a:ea typeface="+mn-ea"/>
          <a:cs typeface="+mn-cs"/>
        </a:defRPr>
      </a:lvl8pPr>
      <a:lvl9pPr marL="3653942" algn="l" defTabSz="913486"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iec.org.mx/"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9C261-35C5-420F-850E-2186CF832C8E}"/>
              </a:ext>
            </a:extLst>
          </p:cNvPr>
          <p:cNvSpPr>
            <a:spLocks noGrp="1"/>
          </p:cNvSpPr>
          <p:nvPr>
            <p:ph type="ctrTitle"/>
          </p:nvPr>
        </p:nvSpPr>
        <p:spPr>
          <a:xfrm>
            <a:off x="1217924" y="1752811"/>
            <a:ext cx="6698614" cy="526752"/>
          </a:xfrm>
        </p:spPr>
        <p:txBody>
          <a:bodyPr>
            <a:normAutofit fontScale="90000"/>
          </a:bodyPr>
          <a:lstStyle/>
          <a:p>
            <a:pPr>
              <a:lnSpc>
                <a:spcPct val="150000"/>
              </a:lnSpc>
            </a:pPr>
            <a:r>
              <a:rPr lang="es-MX" sz="3197" b="1" dirty="0">
                <a:solidFill>
                  <a:srgbClr val="91509B"/>
                </a:solidFill>
              </a:rPr>
              <a:t>Aviso de privacidad integral</a:t>
            </a:r>
            <a:endParaRPr lang="es-MX" sz="3197" b="1" dirty="0">
              <a:solidFill>
                <a:schemeClr val="bg2">
                  <a:lumMod val="50000"/>
                </a:schemeClr>
              </a:solidFill>
            </a:endParaRPr>
          </a:p>
        </p:txBody>
      </p:sp>
      <p:pic>
        <p:nvPicPr>
          <p:cNvPr id="5" name="Imagen 4">
            <a:extLst>
              <a:ext uri="{FF2B5EF4-FFF2-40B4-BE49-F238E27FC236}">
                <a16:creationId xmlns:a16="http://schemas.microsoft.com/office/drawing/2014/main" id="{1C8C4FE0-DDA2-4E50-9286-D57E5FFA31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 y="11528"/>
            <a:ext cx="9134474" cy="2070481"/>
          </a:xfrm>
          <a:prstGeom prst="rect">
            <a:avLst/>
          </a:prstGeom>
        </p:spPr>
      </p:pic>
      <p:pic>
        <p:nvPicPr>
          <p:cNvPr id="7" name="Imagen 6">
            <a:extLst>
              <a:ext uri="{FF2B5EF4-FFF2-40B4-BE49-F238E27FC236}">
                <a16:creationId xmlns:a16="http://schemas.microsoft.com/office/drawing/2014/main" id="{109FEE55-E4BA-4FE7-81AF-9775622BD4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4395" y="404180"/>
            <a:ext cx="2713148" cy="934783"/>
          </a:xfrm>
          <a:prstGeom prst="rect">
            <a:avLst/>
          </a:prstGeom>
        </p:spPr>
      </p:pic>
      <p:pic>
        <p:nvPicPr>
          <p:cNvPr id="9" name="Imagen 8">
            <a:extLst>
              <a:ext uri="{FF2B5EF4-FFF2-40B4-BE49-F238E27FC236}">
                <a16:creationId xmlns:a16="http://schemas.microsoft.com/office/drawing/2014/main" id="{9B2EDF0E-4A51-4B14-AF7E-3F13A0A5FE2A}"/>
              </a:ext>
            </a:extLst>
          </p:cNvPr>
          <p:cNvPicPr>
            <a:picLocks noChangeAspect="1"/>
          </p:cNvPicPr>
          <p:nvPr/>
        </p:nvPicPr>
        <p:blipFill rotWithShape="1">
          <a:blip r:embed="rId4">
            <a:extLst>
              <a:ext uri="{28A0092B-C50C-407E-A947-70E740481C1C}">
                <a14:useLocalDpi xmlns:a14="http://schemas.microsoft.com/office/drawing/2010/main" val="0"/>
              </a:ext>
            </a:extLst>
          </a:blip>
          <a:srcRect t="42364"/>
          <a:stretch/>
        </p:blipFill>
        <p:spPr>
          <a:xfrm>
            <a:off x="-2" y="11382375"/>
            <a:ext cx="9134475" cy="764116"/>
          </a:xfrm>
          <a:prstGeom prst="rect">
            <a:avLst/>
          </a:prstGeom>
        </p:spPr>
      </p:pic>
      <p:graphicFrame>
        <p:nvGraphicFramePr>
          <p:cNvPr id="6" name="Tabla 5">
            <a:extLst>
              <a:ext uri="{FF2B5EF4-FFF2-40B4-BE49-F238E27FC236}">
                <a16:creationId xmlns:a16="http://schemas.microsoft.com/office/drawing/2014/main" id="{A76D248F-1380-41D1-8327-39D3F52A486C}"/>
              </a:ext>
            </a:extLst>
          </p:cNvPr>
          <p:cNvGraphicFramePr>
            <a:graphicFrameLocks noGrp="1"/>
          </p:cNvGraphicFramePr>
          <p:nvPr>
            <p:extLst>
              <p:ext uri="{D42A27DB-BD31-4B8C-83A1-F6EECF244321}">
                <p14:modId xmlns:p14="http://schemas.microsoft.com/office/powerpoint/2010/main" val="2534846531"/>
              </p:ext>
            </p:extLst>
          </p:nvPr>
        </p:nvGraphicFramePr>
        <p:xfrm>
          <a:off x="304800" y="2344074"/>
          <a:ext cx="8572500" cy="8686800"/>
        </p:xfrm>
        <a:graphic>
          <a:graphicData uri="http://schemas.openxmlformats.org/drawingml/2006/table">
            <a:tbl>
              <a:tblPr>
                <a:tableStyleId>{5C22544A-7EE6-4342-B048-85BDC9FD1C3A}</a:tableStyleId>
              </a:tblPr>
              <a:tblGrid>
                <a:gridCol w="8572500">
                  <a:extLst>
                    <a:ext uri="{9D8B030D-6E8A-4147-A177-3AD203B41FA5}">
                      <a16:colId xmlns:a16="http://schemas.microsoft.com/office/drawing/2014/main" val="2900741739"/>
                    </a:ext>
                  </a:extLst>
                </a:gridCol>
              </a:tblGrid>
              <a:tr h="8000449">
                <a:tc>
                  <a:txBody>
                    <a:bodyPr/>
                    <a:lstStyle/>
                    <a:p>
                      <a:pPr algn="just">
                        <a:spcAft>
                          <a:spcPts val="0"/>
                        </a:spcAft>
                      </a:pPr>
                      <a:r>
                        <a:rPr lang="es-MX" sz="1500" dirty="0">
                          <a:effectLst/>
                        </a:rPr>
                        <a:t>El </a:t>
                      </a:r>
                      <a:r>
                        <a:rPr lang="es-MX" sz="1500" b="1" dirty="0">
                          <a:effectLst/>
                        </a:rPr>
                        <a:t>INSTITUTO ELECTORAL DE COAHUILA</a:t>
                      </a:r>
                      <a:r>
                        <a:rPr lang="es-MX" sz="1500" dirty="0">
                          <a:effectLst/>
                        </a:rPr>
                        <a:t>, con domicilio en boulevard Luis Donaldo Colosio, número 6207, colonia Las Torrecillas, en la Ciudad de Saltillo, Coahuila de Zaragoza, utilizará los datos personales aquí recabados, a fin de dar trámite a los asuntos de su competencia. </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Los datos personales que serán sometidos a tratamiento serán los siguientes:</a:t>
                      </a:r>
                      <a:r>
                        <a:rPr lang="es-MX" sz="1500" kern="1200" dirty="0">
                          <a:effectLst/>
                        </a:rPr>
                        <a:t> </a:t>
                      </a:r>
                      <a:r>
                        <a:rPr lang="es-ES_tradnl" sz="1500" dirty="0">
                          <a:effectLst/>
                        </a:rPr>
                        <a:t>nombre, edad, sexo, fotografía, estado civil, domicilio, teléfono, correo electrónico, firma, RFC, CURP, clave de elector, grado de estudios, número de seguridad social, datos patrimoniales, número de cuenta bancaria e </a:t>
                      </a:r>
                      <a:r>
                        <a:rPr lang="es-MX" sz="1500" dirty="0">
                          <a:effectLst/>
                        </a:rPr>
                        <a:t>imagen de las personas que ingresan y transitan por las instalaciones</a:t>
                      </a:r>
                      <a:r>
                        <a:rPr lang="es-ES_tradnl" sz="1500" dirty="0">
                          <a:effectLst/>
                        </a:rPr>
                        <a:t> </a:t>
                      </a:r>
                      <a:r>
                        <a:rPr lang="es-MX" sz="1500" dirty="0">
                          <a:effectLst/>
                        </a:rPr>
                        <a:t>.</a:t>
                      </a:r>
                      <a:endParaRPr lang="es-ES" sz="1500" dirty="0">
                        <a:effectLst/>
                      </a:endParaRPr>
                    </a:p>
                    <a:p>
                      <a:pPr algn="just">
                        <a:spcAft>
                          <a:spcPts val="0"/>
                        </a:spcAft>
                      </a:pPr>
                      <a:r>
                        <a:rPr lang="es-MX" sz="1500" u="none" strike="noStrike" dirty="0">
                          <a:effectLst/>
                        </a:rPr>
                        <a:t> </a:t>
                      </a:r>
                      <a:endParaRPr lang="es-ES" sz="1500" dirty="0">
                        <a:effectLst/>
                      </a:endParaRPr>
                    </a:p>
                    <a:p>
                      <a:pPr algn="just">
                        <a:spcAft>
                          <a:spcPts val="0"/>
                        </a:spcAft>
                      </a:pPr>
                      <a:r>
                        <a:rPr lang="es-MX" sz="1500" dirty="0">
                          <a:effectLst/>
                        </a:rPr>
                        <a:t>Dichos datos podrán ser recabados, directa o indirectamente, por medios electrónicos, por escrito y/o por teléfono; los datos personales que usted proporcione al IEC, serán única y exclusivamente utilizados para llevar a cabo los objetivos y atribuciones de este Instituto y los utilizaremos para las siguientes finalidades: tramitación de solicitudes de información, recursos de revisión, transparencia y revisión oficiosa, capacitación, trámites, asuntos administrativos, eventos y convocatorias, los concernientes a los mecanismos de participación que el IEC instrumenta así como con la finalidad de procurar la seguridad de las personas y las instalaciones y, en su caso, estar en posibilidad de identificar a las personas en el supuesto de que se vulnere algún bien jurídico. En este orden de ideas, se hace de su conocimiento que el tratamiento forma parte de las medidas de seguridad adoptadas al interior y en la zona del estacionamiento de las instalaciones del IEC, a través de un monitoreo en un sistema de circuito cerrado de televisión. Sus datos personales no podrán ser difundidos sin su consentimiento, salvo las excepciones previstas en la ley de la materia. </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Lo anterior, con fundamento en los artículos 23 de la Ley General de Transparencia y Acceso a la Información Pública; 68, 69 y 70 de la Ley de Acceso a la Información para el Estado de Coahuila de Zaragoza 12, 19, 20 y 21 de la Ley de Protección de Datos Personales en Posesión de Sujetos Obligados del Estado de Coahuila de Zaragoza.</a:t>
                      </a:r>
                    </a:p>
                    <a:p>
                      <a:pPr algn="just">
                        <a:spcAft>
                          <a:spcPts val="0"/>
                        </a:spcAft>
                      </a:pPr>
                      <a:endParaRPr lang="es-MX" sz="1500" dirty="0">
                        <a:effectLst/>
                      </a:endParaRPr>
                    </a:p>
                    <a:p>
                      <a:pPr algn="just">
                        <a:spcAft>
                          <a:spcPts val="0"/>
                        </a:spcAft>
                      </a:pPr>
                      <a:r>
                        <a:rPr lang="es-MX" sz="1500" kern="1200" dirty="0">
                          <a:solidFill>
                            <a:schemeClr val="dk1"/>
                          </a:solidFill>
                          <a:effectLst/>
                          <a:latin typeface="+mn-lt"/>
                          <a:ea typeface="+mn-ea"/>
                          <a:cs typeface="+mn-cs"/>
                        </a:rPr>
                        <a:t>Su información será compartida con:</a:t>
                      </a:r>
                      <a:r>
                        <a:rPr lang="es-MX" sz="1500" b="1" kern="1200" dirty="0">
                          <a:solidFill>
                            <a:schemeClr val="dk1"/>
                          </a:solidFill>
                          <a:effectLst/>
                          <a:latin typeface="+mn-lt"/>
                          <a:ea typeface="+mn-ea"/>
                          <a:cs typeface="+mn-cs"/>
                        </a:rPr>
                        <a:t> el Instituto Nacional Electoral, el Tribunal Electoral del Estado de Coahuila de Zaragoza, el Consejo General, Secretaría Ejecutiva, las Direcciones Ejecutivas y Unidades Técnicas del Instituto Electoral de Coahuila, y las autoridades judiciales, </a:t>
                      </a:r>
                      <a:r>
                        <a:rPr lang="es-MX" sz="1500" b="0" kern="1200" dirty="0">
                          <a:solidFill>
                            <a:schemeClr val="dk1"/>
                          </a:solidFill>
                          <a:effectLst/>
                          <a:latin typeface="+mn-lt"/>
                          <a:ea typeface="+mn-ea"/>
                          <a:cs typeface="+mn-cs"/>
                        </a:rPr>
                        <a:t>en caso de ser necesario,</a:t>
                      </a:r>
                      <a:r>
                        <a:rPr lang="es-MX" sz="1500" b="1" kern="1200" dirty="0">
                          <a:solidFill>
                            <a:schemeClr val="dk1"/>
                          </a:solidFill>
                          <a:effectLst/>
                          <a:latin typeface="+mn-lt"/>
                          <a:ea typeface="+mn-ea"/>
                          <a:cs typeface="+mn-cs"/>
                        </a:rPr>
                        <a:t> </a:t>
                      </a:r>
                      <a:r>
                        <a:rPr lang="es-MX" sz="1500" kern="1200" dirty="0">
                          <a:solidFill>
                            <a:schemeClr val="dk1"/>
                          </a:solidFill>
                          <a:effectLst/>
                          <a:latin typeface="+mn-lt"/>
                          <a:ea typeface="+mn-ea"/>
                          <a:cs typeface="+mn-cs"/>
                        </a:rPr>
                        <a:t>con la finalidad de dar el trámite a los procedimientos conducentes</a:t>
                      </a:r>
                      <a:endParaRPr lang="es-ES" sz="1500" dirty="0">
                        <a:effectLst/>
                      </a:endParaRPr>
                    </a:p>
                    <a:p>
                      <a:pPr algn="just">
                        <a:spcAft>
                          <a:spcPts val="0"/>
                        </a:spcAft>
                      </a:pPr>
                      <a:r>
                        <a:rPr lang="es-MX" sz="1500" dirty="0">
                          <a:effectLst/>
                        </a:rPr>
                        <a:t> </a:t>
                      </a:r>
                      <a:endParaRPr lang="es-ES" sz="1500" dirty="0">
                        <a:effectLst/>
                      </a:endParaRPr>
                    </a:p>
                    <a:p>
                      <a:pPr algn="just">
                        <a:spcAft>
                          <a:spcPts val="0"/>
                        </a:spcAft>
                      </a:pPr>
                      <a:r>
                        <a:rPr lang="es-MX" sz="1500" dirty="0">
                          <a:effectLst/>
                        </a:rPr>
                        <a:t>Usted cuenta con la posibilidad de ejercer los derechos de Acceso, Rectificación, Cancelación y Oposición, así como el de portabilidad de los datos, ante la Unidad de Transparencia de esta dependencia pública, ubicada en boulevard Luis Donaldo Colosio, número 6207, colonia </a:t>
                      </a:r>
                      <a:r>
                        <a:rPr lang="es-MX" sz="1500">
                          <a:effectLst/>
                        </a:rPr>
                        <a:t>Las Torrecillas en </a:t>
                      </a:r>
                      <a:r>
                        <a:rPr lang="es-MX" sz="1500" dirty="0">
                          <a:effectLst/>
                        </a:rPr>
                        <a:t>la ciudad de Saltillo, Coahuila.</a:t>
                      </a:r>
                      <a:endParaRPr lang="es-ES" sz="1500" dirty="0">
                        <a:effectLst/>
                      </a:endParaRPr>
                    </a:p>
                    <a:p>
                      <a:pPr algn="ctr">
                        <a:spcAft>
                          <a:spcPts val="0"/>
                        </a:spcAft>
                      </a:pPr>
                      <a:r>
                        <a:rPr lang="es-MX" sz="1500" dirty="0">
                          <a:effectLst/>
                        </a:rPr>
                        <a:t> </a:t>
                      </a:r>
                      <a:endParaRPr lang="es-ES" sz="1500" dirty="0">
                        <a:effectLst/>
                      </a:endParaRPr>
                    </a:p>
                    <a:p>
                      <a:pPr algn="just">
                        <a:spcAft>
                          <a:spcPts val="0"/>
                        </a:spcAft>
                      </a:pPr>
                      <a:r>
                        <a:rPr lang="es-MX" sz="1500" dirty="0">
                          <a:effectLst/>
                        </a:rPr>
                        <a:t>Los medios a través de los cuales le comunicaremos los cambios al aviso de privacidad, serán mediante la página de internet del Instituto Electoral de Coahuila y usted puede consultar este aviso en el portal </a:t>
                      </a:r>
                      <a:r>
                        <a:rPr lang="es-MX" sz="1500" u="sng" dirty="0">
                          <a:effectLst/>
                          <a:hlinkClick r:id="rId5"/>
                        </a:rPr>
                        <a:t>www.iec.org.mx</a:t>
                      </a:r>
                      <a:r>
                        <a:rPr lang="es-MX" sz="1500" dirty="0">
                          <a:effectLst/>
                        </a:rPr>
                        <a:t>.</a:t>
                      </a:r>
                      <a:endParaRPr lang="es-ES"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454" marR="73454"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6936126"/>
                  </a:ext>
                </a:extLst>
              </a:tr>
            </a:tbl>
          </a:graphicData>
        </a:graphic>
      </p:graphicFrame>
    </p:spTree>
    <p:extLst>
      <p:ext uri="{BB962C8B-B14F-4D97-AF65-F5344CB8AC3E}">
        <p14:creationId xmlns:p14="http://schemas.microsoft.com/office/powerpoint/2010/main" val="2088995768"/>
      </p:ext>
    </p:extLst>
  </p:cSld>
  <p:clrMapOvr>
    <a:masterClrMapping/>
  </p:clrMapOvr>
</p:sld>
</file>

<file path=ppt/theme/theme1.xml><?xml version="1.0" encoding="utf-8"?>
<a:theme xmlns:a="http://schemas.openxmlformats.org/drawingml/2006/main" name="Office Theme 2013 - 2022">
  <a:themeElements>
    <a:clrScheme name="Office Them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201</TotalTime>
  <Words>565</Words>
  <Application>Microsoft Office PowerPoint</Application>
  <PresentationFormat>Doble carta (432 x 279 mm)</PresentationFormat>
  <Paragraphs>14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Office Theme 2013 - 2022</vt:lpstr>
      <vt:lpstr>Aviso de privacidad integral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Aviso de privacidad</dc:title>
  <dc:creator>iec</dc:creator>
  <cp:lastModifiedBy>Erika Oyervides</cp:lastModifiedBy>
  <cp:revision>12</cp:revision>
  <cp:lastPrinted>2023-04-12T00:14:58Z</cp:lastPrinted>
  <dcterms:created xsi:type="dcterms:W3CDTF">2018-06-11T21:05:55Z</dcterms:created>
  <dcterms:modified xsi:type="dcterms:W3CDTF">2023-04-12T00:16:48Z</dcterms:modified>
</cp:coreProperties>
</file>