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144000" type="letter"/>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50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06/08/2020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278363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06/08/2020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966844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06/08/2020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2928366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5B63950-562A-41BB-B3CA-F81449BD08E8}" type="datetimeFigureOut">
              <a:rPr lang="es-MX" smtClean="0"/>
              <a:t>06/08/2020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357374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25B63950-562A-41BB-B3CA-F81449BD08E8}" type="datetimeFigureOut">
              <a:rPr lang="es-MX" smtClean="0"/>
              <a:t>06/08/2020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2600139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5B63950-562A-41BB-B3CA-F81449BD08E8}" type="datetimeFigureOut">
              <a:rPr lang="es-MX" smtClean="0"/>
              <a:t>06/08/2020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2616215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5B63950-562A-41BB-B3CA-F81449BD08E8}" type="datetimeFigureOut">
              <a:rPr lang="es-MX" smtClean="0"/>
              <a:t>06/08/2020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2879924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5B63950-562A-41BB-B3CA-F81449BD08E8}" type="datetimeFigureOut">
              <a:rPr lang="es-MX" smtClean="0"/>
              <a:t>06/08/2020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66638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B63950-562A-41BB-B3CA-F81449BD08E8}" type="datetimeFigureOut">
              <a:rPr lang="es-MX" smtClean="0"/>
              <a:t>06/08/2020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394863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Date Placeholder 4"/>
          <p:cNvSpPr>
            <a:spLocks noGrp="1"/>
          </p:cNvSpPr>
          <p:nvPr>
            <p:ph type="dt" sz="half" idx="10"/>
          </p:nvPr>
        </p:nvSpPr>
        <p:spPr/>
        <p:txBody>
          <a:bodyPr/>
          <a:lstStyle/>
          <a:p>
            <a:fld id="{25B63950-562A-41BB-B3CA-F81449BD08E8}" type="datetimeFigureOut">
              <a:rPr lang="es-MX" smtClean="0"/>
              <a:t>06/08/2020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1009840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Date Placeholder 4"/>
          <p:cNvSpPr>
            <a:spLocks noGrp="1"/>
          </p:cNvSpPr>
          <p:nvPr>
            <p:ph type="dt" sz="half" idx="10"/>
          </p:nvPr>
        </p:nvSpPr>
        <p:spPr/>
        <p:txBody>
          <a:bodyPr/>
          <a:lstStyle/>
          <a:p>
            <a:fld id="{25B63950-562A-41BB-B3CA-F81449BD08E8}" type="datetimeFigureOut">
              <a:rPr lang="es-MX" smtClean="0"/>
              <a:t>06/08/2020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1014C72-C761-406B-B0B9-5E50A5E33943}" type="slidenum">
              <a:rPr lang="es-MX" smtClean="0"/>
              <a:t>‹Nº›</a:t>
            </a:fld>
            <a:endParaRPr lang="es-MX"/>
          </a:p>
        </p:txBody>
      </p:sp>
    </p:spTree>
    <p:extLst>
      <p:ext uri="{BB962C8B-B14F-4D97-AF65-F5344CB8AC3E}">
        <p14:creationId xmlns:p14="http://schemas.microsoft.com/office/powerpoint/2010/main" val="2694828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5B63950-562A-41BB-B3CA-F81449BD08E8}" type="datetimeFigureOut">
              <a:rPr lang="es-MX" smtClean="0"/>
              <a:t>06/08/2020</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A1014C72-C761-406B-B0B9-5E50A5E33943}" type="slidenum">
              <a:rPr lang="es-MX" smtClean="0"/>
              <a:t>‹Nº›</a:t>
            </a:fld>
            <a:endParaRPr lang="es-MX"/>
          </a:p>
        </p:txBody>
      </p:sp>
    </p:spTree>
    <p:extLst>
      <p:ext uri="{BB962C8B-B14F-4D97-AF65-F5344CB8AC3E}">
        <p14:creationId xmlns:p14="http://schemas.microsoft.com/office/powerpoint/2010/main" val="4242527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ec.org.mx/"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79C261-35C5-420F-850E-2186CF832C8E}"/>
              </a:ext>
            </a:extLst>
          </p:cNvPr>
          <p:cNvSpPr>
            <a:spLocks noGrp="1"/>
          </p:cNvSpPr>
          <p:nvPr>
            <p:ph type="ctrTitle"/>
          </p:nvPr>
        </p:nvSpPr>
        <p:spPr>
          <a:xfrm>
            <a:off x="914399" y="1996032"/>
            <a:ext cx="5029199" cy="753323"/>
          </a:xfrm>
        </p:spPr>
        <p:txBody>
          <a:bodyPr>
            <a:normAutofit fontScale="90000"/>
          </a:bodyPr>
          <a:lstStyle/>
          <a:p>
            <a:pPr>
              <a:lnSpc>
                <a:spcPct val="150000"/>
              </a:lnSpc>
            </a:pPr>
            <a:r>
              <a:rPr lang="es-MX" sz="2400" b="1" dirty="0">
                <a:solidFill>
                  <a:srgbClr val="91509B"/>
                </a:solidFill>
              </a:rPr>
              <a:t>Aviso de privacidad simplificado</a:t>
            </a:r>
            <a:br>
              <a:rPr lang="es-MX" sz="2400" b="1" dirty="0">
                <a:solidFill>
                  <a:srgbClr val="91509B"/>
                </a:solidFill>
              </a:rPr>
            </a:br>
            <a:r>
              <a:rPr lang="es-MX" sz="2400" b="1" dirty="0">
                <a:solidFill>
                  <a:schemeClr val="bg2">
                    <a:lumMod val="50000"/>
                  </a:schemeClr>
                </a:solidFill>
              </a:rPr>
              <a:t>Instituto Electoral de Coahuila</a:t>
            </a:r>
          </a:p>
        </p:txBody>
      </p:sp>
      <p:sp>
        <p:nvSpPr>
          <p:cNvPr id="3" name="Subtítulo 2">
            <a:extLst>
              <a:ext uri="{FF2B5EF4-FFF2-40B4-BE49-F238E27FC236}">
                <a16:creationId xmlns:a16="http://schemas.microsoft.com/office/drawing/2014/main" id="{A7063F48-88AA-44C6-917E-D19CFFF43B72}"/>
              </a:ext>
            </a:extLst>
          </p:cNvPr>
          <p:cNvSpPr>
            <a:spLocks noGrp="1"/>
          </p:cNvSpPr>
          <p:nvPr>
            <p:ph type="subTitle" idx="1"/>
          </p:nvPr>
        </p:nvSpPr>
        <p:spPr>
          <a:xfrm>
            <a:off x="276223" y="2927036"/>
            <a:ext cx="6305550" cy="5151935"/>
          </a:xfrm>
        </p:spPr>
        <p:txBody>
          <a:bodyPr>
            <a:noAutofit/>
          </a:bodyPr>
          <a:lstStyle/>
          <a:p>
            <a:pPr algn="just"/>
            <a:r>
              <a:rPr lang="es-MX" sz="1600" dirty="0"/>
              <a:t>Los datos personales recabados, directa o indirectamente, por medios electrónicos, por escrito y/o por teléfono, que usted proporcione al IEC, serán única y exclusivamente, para llevar a cabo los objetivos y atribuciones de este Instituto y los utilizaremos para lo siguiente: tramitación de solicitudes de información, recursos de revisión, revisión oficiosa, capacitación, trámites, asuntos administrativos, eventos y convocatorias así como los concernientes a los mecanismos de participación que el IEC instrumenta. </a:t>
            </a:r>
            <a:endParaRPr lang="es-ES" sz="1600" dirty="0"/>
          </a:p>
          <a:p>
            <a:pPr algn="just"/>
            <a:r>
              <a:rPr lang="es-MX" sz="1600" dirty="0"/>
              <a:t> </a:t>
            </a:r>
            <a:endParaRPr lang="es-ES" sz="1600" dirty="0"/>
          </a:p>
          <a:p>
            <a:pPr algn="just"/>
            <a:r>
              <a:rPr lang="es-MX" sz="1600" dirty="0"/>
              <a:t>Sus datos personales no podrán ser difundidos sin su consentimiento, salvo las excepciones previstas en la ley de la materia. </a:t>
            </a:r>
            <a:endParaRPr lang="es-ES" sz="1600" dirty="0"/>
          </a:p>
          <a:p>
            <a:pPr algn="just"/>
            <a:r>
              <a:rPr lang="es-MX" sz="1600" dirty="0"/>
              <a:t> </a:t>
            </a:r>
            <a:endParaRPr lang="es-ES" sz="1600" dirty="0"/>
          </a:p>
          <a:p>
            <a:pPr algn="just"/>
            <a:r>
              <a:rPr lang="es-MX" sz="1600" dirty="0"/>
              <a:t>Usted cuenta con la posibilidad de manifestar su negativa para el tratamiento de sus datos personales, así como el de portabilidad de los mismos, ante la Unidad de Transparencia de esta dependencia pública, ubicada en </a:t>
            </a:r>
            <a:r>
              <a:rPr lang="es-MX" sz="1600" dirty="0">
                <a:effectLst/>
              </a:rPr>
              <a:t>boulevard Luis Donaldo Colosio, número 6207, fraccionamiento Rancho La Torrecilla, C.P. 25298 </a:t>
            </a:r>
            <a:r>
              <a:rPr lang="es-MX" sz="1600" dirty="0"/>
              <a:t>en la ciudad de Saltillo, Coahuila.</a:t>
            </a:r>
            <a:endParaRPr lang="es-ES" sz="1600" dirty="0"/>
          </a:p>
          <a:p>
            <a:pPr algn="just"/>
            <a:r>
              <a:rPr lang="es-MX" sz="1600" dirty="0"/>
              <a:t> </a:t>
            </a:r>
          </a:p>
          <a:p>
            <a:pPr algn="just"/>
            <a:r>
              <a:rPr lang="es-MX" sz="1600" dirty="0"/>
              <a:t>Usted puede consultar el aviso de privacidad integral en el portal de la página oficial del Instituto Electoral de Coahuila, </a:t>
            </a:r>
            <a:r>
              <a:rPr lang="es-MX" sz="1600" u="sng" dirty="0">
                <a:hlinkClick r:id="rId2"/>
              </a:rPr>
              <a:t>www.iec.org.mx</a:t>
            </a:r>
            <a:r>
              <a:rPr lang="es-MX" sz="1600" dirty="0"/>
              <a:t>.</a:t>
            </a:r>
            <a:endParaRPr lang="es-ES" sz="1600" dirty="0"/>
          </a:p>
          <a:p>
            <a:pPr algn="just"/>
            <a:endParaRPr lang="es-MX" sz="1200" dirty="0"/>
          </a:p>
        </p:txBody>
      </p:sp>
      <p:pic>
        <p:nvPicPr>
          <p:cNvPr id="5" name="Imagen 4">
            <a:extLst>
              <a:ext uri="{FF2B5EF4-FFF2-40B4-BE49-F238E27FC236}">
                <a16:creationId xmlns:a16="http://schemas.microsoft.com/office/drawing/2014/main" id="{1C8C4FE0-DDA2-4E50-9286-D57E5FFA31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643"/>
            <a:ext cx="6858000" cy="1936443"/>
          </a:xfrm>
          <a:prstGeom prst="rect">
            <a:avLst/>
          </a:prstGeom>
        </p:spPr>
      </p:pic>
      <p:pic>
        <p:nvPicPr>
          <p:cNvPr id="7" name="Imagen 6">
            <a:extLst>
              <a:ext uri="{FF2B5EF4-FFF2-40B4-BE49-F238E27FC236}">
                <a16:creationId xmlns:a16="http://schemas.microsoft.com/office/drawing/2014/main" id="{109FEE55-E4BA-4FE7-81AF-9775622BD4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1037" y="303451"/>
            <a:ext cx="2186476" cy="753324"/>
          </a:xfrm>
          <a:prstGeom prst="rect">
            <a:avLst/>
          </a:prstGeom>
        </p:spPr>
      </p:pic>
      <p:pic>
        <p:nvPicPr>
          <p:cNvPr id="9" name="Imagen 8">
            <a:extLst>
              <a:ext uri="{FF2B5EF4-FFF2-40B4-BE49-F238E27FC236}">
                <a16:creationId xmlns:a16="http://schemas.microsoft.com/office/drawing/2014/main" id="{9B2EDF0E-4A51-4B14-AF7E-3F13A0A5FE2A}"/>
              </a:ext>
            </a:extLst>
          </p:cNvPr>
          <p:cNvPicPr>
            <a:picLocks noChangeAspect="1"/>
          </p:cNvPicPr>
          <p:nvPr/>
        </p:nvPicPr>
        <p:blipFill rotWithShape="1">
          <a:blip r:embed="rId5">
            <a:extLst>
              <a:ext uri="{28A0092B-C50C-407E-A947-70E740481C1C}">
                <a14:useLocalDpi xmlns:a14="http://schemas.microsoft.com/office/drawing/2010/main" val="0"/>
              </a:ext>
            </a:extLst>
          </a:blip>
          <a:srcRect t="42364"/>
          <a:stretch/>
        </p:blipFill>
        <p:spPr>
          <a:xfrm>
            <a:off x="-1" y="8256652"/>
            <a:ext cx="6858000" cy="862715"/>
          </a:xfrm>
          <a:prstGeom prst="rect">
            <a:avLst/>
          </a:prstGeom>
        </p:spPr>
      </p:pic>
    </p:spTree>
    <p:extLst>
      <p:ext uri="{BB962C8B-B14F-4D97-AF65-F5344CB8AC3E}">
        <p14:creationId xmlns:p14="http://schemas.microsoft.com/office/powerpoint/2010/main" val="208899576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TotalTime>
  <Words>214</Words>
  <Application>Microsoft Office PowerPoint</Application>
  <PresentationFormat>Carta (216 x 279 mm)</PresentationFormat>
  <Paragraphs>8</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Aviso de privacidad simplificado Instituto Electoral de Coahuila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Aviso de privacidad</dc:title>
  <dc:creator>iec</dc:creator>
  <cp:lastModifiedBy>Yolanda Medrano</cp:lastModifiedBy>
  <cp:revision>7</cp:revision>
  <cp:lastPrinted>2018-11-06T21:49:26Z</cp:lastPrinted>
  <dcterms:created xsi:type="dcterms:W3CDTF">2018-06-11T21:05:55Z</dcterms:created>
  <dcterms:modified xsi:type="dcterms:W3CDTF">2020-08-06T21:59:03Z</dcterms:modified>
</cp:coreProperties>
</file>