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03/12/2021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03/12/2021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03/12/2021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03/12/2021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13" y="32354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2110" y="2559703"/>
            <a:ext cx="6833750" cy="3532823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Se informa a la ciudadanía que durante el mes de noviembre de 2021, no hubo actos de entrega y recepción.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2285785" y="1577813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886558" y="348150"/>
            <a:ext cx="2569871" cy="1229663"/>
            <a:chOff x="7820286" y="930816"/>
            <a:chExt cx="4198476" cy="97262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30816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30/noviembre/2021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67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IEC2019</cp:lastModifiedBy>
  <cp:revision>45</cp:revision>
  <dcterms:created xsi:type="dcterms:W3CDTF">2018-06-11T17:30:58Z</dcterms:created>
  <dcterms:modified xsi:type="dcterms:W3CDTF">2021-12-04T01:23:39Z</dcterms:modified>
</cp:coreProperties>
</file>