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Servidores Públicos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artículos 32 y 33 de la Ley General de Responsabilidades Administrativas, así como los numerales PRIMERO y SEGUNDO del Acuerdo número CI/OIC/005/2024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acceder a las versiones públicas de las Declaraciones Patrimoniales que fueron presentadas en tiempo y forma,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https://servidorespublicos.sefircoahuila.gob.mx/iec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67685"/>
            <a:ext cx="2708684" cy="964164"/>
            <a:chOff x="7820286" y="994753"/>
            <a:chExt cx="3951804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3749285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</a:t>
              </a:r>
              <a:r>
                <a:rPr lang="es-MX" sz="1200" b="1">
                  <a:solidFill>
                    <a:srgbClr val="6F0579"/>
                  </a:solidFill>
                </a:rPr>
                <a:t>1/marzo/</a:t>
              </a:r>
              <a:r>
                <a:rPr lang="es-MX" sz="12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301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Erika Oyervides</cp:lastModifiedBy>
  <cp:revision>73</cp:revision>
  <cp:lastPrinted>2023-01-24T17:55:51Z</cp:lastPrinted>
  <dcterms:created xsi:type="dcterms:W3CDTF">2018-06-11T17:30:58Z</dcterms:created>
  <dcterms:modified xsi:type="dcterms:W3CDTF">2024-04-03T16:43:42Z</dcterms:modified>
</cp:coreProperties>
</file>