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30/12/2019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claranetcoahuila.gob.mx:9443/sidp/publica/?q=M0082&amp;q2=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179" y="2281197"/>
            <a:ext cx="7408390" cy="3532823"/>
          </a:xfrm>
        </p:spPr>
        <p:txBody>
          <a:bodyPr anchor="ctr"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personal obligado del Instituto Electoral de Coahuila en términos de la Ley de Responsabilidades de los Servidores Públicos Estatales y Municipales del Estado de Coahuila de Zaragoza y conforme al Acuerdo del Comité Coordinador del Sistema Nacional Anticorrupción en lo relativo a la segmentación del personal, se presentaron en tiempo las declaraciones patrimoniales anuales referente al ejercicio fiscal 2018.</a:t>
            </a:r>
          </a:p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Para acceder a las versiones públicas de las declaraciones patrimoniales dar </a:t>
            </a:r>
            <a:r>
              <a:rPr lang="es-MX" u="sng" dirty="0" err="1">
                <a:solidFill>
                  <a:srgbClr val="7030A0"/>
                </a:solidFill>
              </a:rPr>
              <a:t>ctrl</a:t>
            </a:r>
            <a:r>
              <a:rPr lang="es-MX" u="sng" dirty="0">
                <a:solidFill>
                  <a:srgbClr val="7030A0"/>
                </a:solidFill>
              </a:rPr>
              <a:t> + clic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en el siguiente link: </a:t>
            </a:r>
          </a:p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hlinkClick r:id="rId3"/>
              </a:rPr>
              <a:t>https://www.declaranetcoahuila.gob.mx:9443/sidp/publica/?q=M0082&amp;q2=7</a:t>
            </a: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428984"/>
            <a:ext cx="2569871" cy="1148829"/>
            <a:chOff x="7820286" y="994753"/>
            <a:chExt cx="4198476" cy="908686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31/diciembre/2019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144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IEC2019</cp:lastModifiedBy>
  <cp:revision>16</cp:revision>
  <dcterms:created xsi:type="dcterms:W3CDTF">2018-06-11T17:30:58Z</dcterms:created>
  <dcterms:modified xsi:type="dcterms:W3CDTF">2019-12-30T18:28:30Z</dcterms:modified>
</cp:coreProperties>
</file>