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en durante los meses de julio, agosto, septiembre y octubre,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428984"/>
            <a:ext cx="2569871" cy="1148829"/>
            <a:chOff x="7820286" y="994753"/>
            <a:chExt cx="4198476" cy="90868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31/octubre/2019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IEC2019</cp:lastModifiedBy>
  <cp:revision>20</cp:revision>
  <dcterms:created xsi:type="dcterms:W3CDTF">2018-06-11T17:30:58Z</dcterms:created>
  <dcterms:modified xsi:type="dcterms:W3CDTF">2019-11-05T16:46:29Z</dcterms:modified>
</cp:coreProperties>
</file>