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077579"/>
            <a:chOff x="1457297" y="4119195"/>
            <a:chExt cx="4741069" cy="1498403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97208" y="4505414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8682" y="5598783"/>
              <a:ext cx="20696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92153" y="494393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2159199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6" y="393093"/>
            <a:ext cx="3621726" cy="1063346"/>
            <a:chOff x="7820286" y="994753"/>
            <a:chExt cx="4471162" cy="1063346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471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marzo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3" y="1411768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6980" y="1918104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marzo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31305" y="2133584"/>
            <a:ext cx="7487477" cy="431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Artículo 65. </a:t>
            </a:r>
            <a:r>
              <a:rPr lang="es-ES_tradnl" sz="2000" u="none" strike="noStrike" dirty="0"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Los informes anuales deben ser presentados ante la Unidad, a más tardar noventa días siguientes al cierre del ejercicio que se informa, en términos de lo dispuesto por el artículo 25, numero 9) adjuntando documentación comprobatoria y justificadora, así como toda evidencia que permitan verificar y dar certeza respecto de las actividades reportadas.</a:t>
            </a:r>
            <a:endParaRPr lang="es-MX" sz="2000" u="none" strike="noStrike" dirty="0">
              <a:solidFill>
                <a:schemeClr val="bg2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s-ES" sz="2000" i="1" spc="25" dirty="0"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</a:rPr>
              <a:t>RFIEC)</a:t>
            </a: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173520" y="1560887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marzo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89525" y="2767431"/>
            <a:ext cx="6542299" cy="347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sz="2000" b="0" dirty="0">
                <a:solidFill>
                  <a:schemeClr val="bg2">
                    <a:lumMod val="25000"/>
                  </a:schemeClr>
                </a:solidFill>
                <a:effectLst/>
              </a:rPr>
              <a:t>Se recibieron los Informes mensuales correspondientes a los meses de Enero y Febrero del 2024 de las Organizaciones de ciudadanos, registrando los documentos que presentaron para determinar errores y omisiones encontrados en los mismos.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/>
              <a:defRPr/>
            </a:pPr>
            <a:r>
              <a:rPr lang="es-MX" sz="2000" b="0" dirty="0">
                <a:solidFill>
                  <a:schemeClr val="bg2">
                    <a:lumMod val="25000"/>
                  </a:schemeClr>
                </a:solidFill>
                <a:effectLst/>
              </a:rPr>
              <a:t>Se presento ante la Comisión Temporal de Fiscalización mediante reunión de trabajo,  proyecto de los oficios de errores y omisiones de los informes mensuales de enero y febrero de 2024 presentados por las Organizaciones, para su revisión y aprobación.</a:t>
            </a:r>
            <a:endParaRPr lang="es-MX" sz="2400" b="0" kern="1200" dirty="0">
              <a:solidFill>
                <a:schemeClr val="bg2">
                  <a:lumMod val="2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509091" y="1627574"/>
            <a:ext cx="710316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8D5A94"/>
                </a:solidFill>
                <a:effectLst/>
                <a:ea typeface="Calibri" panose="020F0502020204030204" pitchFamily="34" charset="0"/>
              </a:rPr>
              <a:t>Organizaciones  Ciudadanas Interesadas en Constituirse como Partido Político Local </a:t>
            </a:r>
            <a:endParaRPr lang="es-MX" sz="2400" b="1" dirty="0">
              <a:solidFill>
                <a:srgbClr val="8D5A94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393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Veronica Rodriguez</cp:lastModifiedBy>
  <cp:revision>133</cp:revision>
  <cp:lastPrinted>2016-02-08T17:12:47Z</cp:lastPrinted>
  <dcterms:created xsi:type="dcterms:W3CDTF">2016-01-18T17:46:42Z</dcterms:created>
  <dcterms:modified xsi:type="dcterms:W3CDTF">2024-03-29T18:25:05Z</dcterms:modified>
</cp:coreProperties>
</file>