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03/04/2024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128628"/>
            <a:ext cx="4359860" cy="792436"/>
            <a:chOff x="7820286" y="994753"/>
            <a:chExt cx="3951804" cy="50250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94753"/>
              <a:ext cx="3511672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0768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86658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marzo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Lic. Marco Antonio Yeverino Rodríguez</a:t>
              </a:r>
            </a:p>
            <a:p>
              <a:pPr algn="ctr"/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599721" y="1386293"/>
            <a:ext cx="6985303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6" y="2615142"/>
            <a:ext cx="7375035" cy="3625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Brindar servicios de asesoría, consulta en materia de fiscalización a las Agrupaciones políticas.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8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sz="1800" b="1" i="0" u="none" strike="noStrike" kern="1200" cap="none" spc="0" normalizeH="0" baseline="0" noProof="0" dirty="0">
              <a:ln>
                <a:noFill/>
              </a:ln>
              <a:solidFill>
                <a:srgbClr val="7C5284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7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8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50000"/>
                  </a:srgbClr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 la Unidad Técnica de Fiscalización lleve a cabo 3 sesiones de capacitación a las agrupaciones políticas en el Estado en materia de rendición de cuentas y fiscalización.</a:t>
            </a:r>
            <a:endParaRPr kumimoji="0" lang="es-MX" sz="18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50000"/>
                </a:srgbClr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altLang="es-MX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4016889" y="128628"/>
            <a:ext cx="4318622" cy="815518"/>
            <a:chOff x="7554588" y="994753"/>
            <a:chExt cx="4217502" cy="517143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554588" y="994753"/>
              <a:ext cx="3777370" cy="165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Fecha de actualización y/o validación</a:t>
              </a: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6F057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 de marzo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805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Responsable de generar la información: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Unidad Técnica de Fiscalización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3623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462F4B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Artículo 31, fracción V. </a:t>
            </a: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+mn-cs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/>
        </p:nvGraphicFramePr>
        <p:xfrm>
          <a:off x="231587" y="2734862"/>
          <a:ext cx="11717307" cy="3243017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178063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4548538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316441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34982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24437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3738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CLAVE DEL PROGRAMA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ACTIVIDADES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INICIO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TÉRMINO 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</a:rPr>
                        <a:t>EJECUTORA</a:t>
                      </a:r>
                      <a:endParaRPr lang="es-MX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7327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PPPC-008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Asesoría, consulta y capacitación a las Agrupaciones políticas en materia de fiscalización</a:t>
                      </a: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78435" algn="l"/>
                        </a:tabLs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Realizar sesiones de capacitación en materia de fiscalización a los sujetos obligados.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01/01/2024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31/12/2024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Unidad Técnica de Fiscalización.</a:t>
                      </a:r>
                      <a:endParaRPr lang="es-MX" sz="18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11" name="Grupo 10">
            <a:extLst>
              <a:ext uri="{FF2B5EF4-FFF2-40B4-BE49-F238E27FC236}">
                <a16:creationId xmlns:a16="http://schemas.microsoft.com/office/drawing/2014/main" id="{974B3D8A-3CF6-451D-B000-E89D9DD9E995}"/>
              </a:ext>
            </a:extLst>
          </p:cNvPr>
          <p:cNvGrpSpPr/>
          <p:nvPr/>
        </p:nvGrpSpPr>
        <p:grpSpPr>
          <a:xfrm>
            <a:off x="7169427" y="144947"/>
            <a:ext cx="4598504" cy="646242"/>
            <a:chOff x="7591968" y="994753"/>
            <a:chExt cx="4490830" cy="409800"/>
          </a:xfrm>
        </p:grpSpPr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3F2A01E1-4526-42EF-A665-614AFDC4CCC8}"/>
                </a:ext>
              </a:extLst>
            </p:cNvPr>
            <p:cNvSpPr/>
            <p:nvPr/>
          </p:nvSpPr>
          <p:spPr>
            <a:xfrm>
              <a:off x="7591968" y="994753"/>
              <a:ext cx="4490830" cy="16589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Fecha de actualización y/o validación</a:t>
              </a: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: </a:t>
              </a: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6F057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31  de marzo de 2024</a:t>
              </a:r>
            </a:p>
          </p:txBody>
        </p:sp>
        <p:sp>
          <p:nvSpPr>
            <p:cNvPr id="14" name="Rectángulo 13">
              <a:extLst>
                <a:ext uri="{FF2B5EF4-FFF2-40B4-BE49-F238E27FC236}">
                  <a16:creationId xmlns:a16="http://schemas.microsoft.com/office/drawing/2014/main" id="{398EF981-F776-4805-AD0A-D2DC7425DDBA}"/>
                </a:ext>
              </a:extLst>
            </p:cNvPr>
            <p:cNvSpPr/>
            <p:nvPr/>
          </p:nvSpPr>
          <p:spPr>
            <a:xfrm>
              <a:off x="7820286" y="1131315"/>
              <a:ext cx="3951804" cy="27323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Responsable de generar la información:</a:t>
              </a:r>
            </a:p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1100" b="1" i="0" u="none" strike="noStrike" kern="1200" cap="none" spc="0" normalizeH="0" baseline="0" noProof="0" dirty="0">
                  <a:ln>
                    <a:noFill/>
                  </a:ln>
                  <a:solidFill>
                    <a:srgbClr val="0070C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Unidad Técnica de Fiscalización</a:t>
              </a:r>
            </a:p>
          </p:txBody>
        </p:sp>
      </p:grpSp>
      <p:sp>
        <p:nvSpPr>
          <p:cNvPr id="15" name="Rectángulo 14">
            <a:extLst>
              <a:ext uri="{FF2B5EF4-FFF2-40B4-BE49-F238E27FC236}">
                <a16:creationId xmlns:a16="http://schemas.microsoft.com/office/drawing/2014/main" id="{DB8C25EF-C490-4DFA-9BC9-BE92563DA9FB}"/>
              </a:ext>
            </a:extLst>
          </p:cNvPr>
          <p:cNvSpPr/>
          <p:nvPr/>
        </p:nvSpPr>
        <p:spPr>
          <a:xfrm>
            <a:off x="2309142" y="1410826"/>
            <a:ext cx="8253877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7C5284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Asesoría, consulta y capacitación a las Agrupaciones políticas en materia de fiscalización</a:t>
            </a:r>
          </a:p>
        </p:txBody>
      </p:sp>
    </p:spTree>
    <p:extLst>
      <p:ext uri="{BB962C8B-B14F-4D97-AF65-F5344CB8AC3E}">
        <p14:creationId xmlns:p14="http://schemas.microsoft.com/office/powerpoint/2010/main" val="498225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764</Words>
  <Application>Microsoft Office PowerPoint</Application>
  <PresentationFormat>Panorámica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Symbol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Erika Oyervides</cp:lastModifiedBy>
  <cp:revision>80</cp:revision>
  <dcterms:created xsi:type="dcterms:W3CDTF">2018-06-16T16:53:05Z</dcterms:created>
  <dcterms:modified xsi:type="dcterms:W3CDTF">2024-04-03T18:02:28Z</dcterms:modified>
</cp:coreProperties>
</file>