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4771"/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5F08B-0E43-406D-BE5B-5D0019C4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B4167-8BAD-4491-AA60-C657B44D6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69128-5B7A-426D-90B7-DEB6BCA0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AAD60-A990-463F-B367-F21CC41A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FD739-058C-41EB-AC4E-E6CD1708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4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52EB5-7E4C-4379-B08D-EFCF4E0F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2324C5-04B4-44D1-B5A5-1AD55570A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E9E8-B6D0-4A0F-8DD5-7431BDDA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A831-3356-4FC8-9DE3-94034579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2BCEE-05E0-46BB-B25D-3CDF45BF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92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FAB190-2690-482D-95F4-BE60ECCD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D3334A-EA31-4A65-BAC2-5358676B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12519-C90B-4884-9286-C72BC2E1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C4362-355C-4E6E-A37A-CB05B8B3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9BCC0-F507-4A5B-B998-4EE921A9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2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68C4-89AD-40F7-911E-48D905FE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06F786-0574-4158-8B06-88DE3017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1AFE20-33EF-4984-8950-DE9D5CC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457C3C-2BE0-47F5-8223-1BCFB7BB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C03853-B348-4E28-9FC1-1D86CD63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27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CBDAA-9DBC-4B06-AD9C-0C7CFB0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7DB69D-F03E-4FC6-B0F0-C690E752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74568-CC17-46D1-9530-D64CA2D6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6FC41-845B-4468-9BE6-9AAB8C66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53964A-8E4C-4099-995F-8801E225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3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2EEFA-7FE7-4661-8B24-781E378A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31B44-21D4-42B5-88DB-A0AF9C21A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E8091-4349-4584-A225-183136D42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D3EB3C-85F7-42A5-AED5-26521097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A62BAD-4A86-4D9F-B0CA-B1F0B892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2CD464-9D98-4CF0-B27A-0090B1B8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0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A7972-4C5A-49D4-B4F0-91306438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CD149-62B4-42B6-9375-151F50EE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A1A99-68C1-4244-B9EB-165F1749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E2CD6F-6024-4215-BD8A-CE1D46153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2010BA-A9FF-41D5-8A46-063BE4D9C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FFD951-F3AD-4102-AD4C-576A3241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6388F58-FDEA-47B7-9FAB-246E0E1C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38DB89-35B8-465E-9F0F-71BECDE9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3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82F1E-53EB-4529-B71A-6CBCFFCA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BFC722-7DA5-4FF1-9676-36802331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9404C9-C8CE-4656-9865-04ED3297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9F4769-236E-482A-9083-F7A68AAE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64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C836E4-0E0D-4B62-ACD0-BB7F909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A9EE69-FCA8-419B-9AD6-6EB7B9BF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FE12ED-8C5E-4497-B0BE-8909194E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4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72615-7930-4433-9E7F-8CFD60B7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C1C45-2428-4308-BA3E-B5F3F399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456343-4893-4229-AB4C-D869906E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7CE937-A17F-42A7-93B7-5782483E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B72E01-990E-406A-AF7F-528F12B9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B1BD8-D882-49FF-B9B1-941AA629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4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271B6-016E-4B74-8342-8506FDF3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90DCE2-84BC-44A6-B49F-61409B5B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D5DCAB-6087-449A-A585-1A1D3F18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9D196-DF65-4EDE-9508-1C3C9E72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48B8FF-52B4-4E63-BD2D-F3AD8D24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13BB7C-BB1B-45AD-A618-BDF7AE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DF9E22-E491-4379-B71E-8A468BF4A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EC8C2-4545-44D9-B796-7CC1B8F4A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2522F-FAA3-4C8C-B850-BC9BB945D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33E2-FF73-4E53-83F3-13CCBB27DFCD}" type="datetimeFigureOut">
              <a:rPr lang="es-MX" smtClean="0"/>
              <a:t>21/06/2024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0AD08-0706-4A7C-BB20-7375AE870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A34E-1CF1-4974-A603-B094C1F0D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09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gresocoahuila.gob.mx/transparencia/03/Leyes_Coahuila/coa2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D9D0D-6CBD-4CB2-84A2-C0AD65B7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398" y="1602724"/>
            <a:ext cx="5949462" cy="768968"/>
          </a:xfrm>
        </p:spPr>
        <p:txBody>
          <a:bodyPr>
            <a:normAutofit fontScale="90000"/>
          </a:bodyPr>
          <a:lstStyle/>
          <a:p>
            <a:r>
              <a:rPr lang="es-MX" sz="5400" dirty="0">
                <a:solidFill>
                  <a:srgbClr val="8E5D95"/>
                </a:solidFill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F90025-B845-4E54-8AB0-E9106837E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718" y="2764163"/>
            <a:ext cx="7308822" cy="28979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Electoral de Coahuila informa a la ciudadanía que, referente a la fracción IV  del art. 21 de la </a:t>
            </a:r>
            <a:r>
              <a:rPr lang="es-MX" dirty="0">
                <a:solidFill>
                  <a:srgbClr val="6C4771"/>
                </a:solidFill>
                <a:hlinkClick r:id="rId3"/>
              </a:rPr>
              <a:t>Ley de Acceso a la Información Pública para el Estado de Coahuila de Zaragoza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la fecha no se han otorgado licencias al personal.</a:t>
            </a:r>
          </a:p>
          <a:p>
            <a:endParaRPr lang="es-MX" dirty="0">
              <a:solidFill>
                <a:srgbClr val="6C477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2CAD83-3F2A-4A5C-B785-EA786A9836A0}"/>
              </a:ext>
            </a:extLst>
          </p:cNvPr>
          <p:cNvSpPr txBox="1"/>
          <p:nvPr/>
        </p:nvSpPr>
        <p:spPr>
          <a:xfrm>
            <a:off x="8440615" y="3798278"/>
            <a:ext cx="3305908" cy="156966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21, fracción IV. Comisiones y licencias de los servidores públicos.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719E4B4-72FE-4AAD-B462-382382B7FB8D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A52230-8AC8-4B63-A887-2129C4D4A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B8A59E9-B03A-4E9A-A071-5D7C2F1610F4}"/>
              </a:ext>
            </a:extLst>
          </p:cNvPr>
          <p:cNvSpPr/>
          <p:nvPr/>
        </p:nvSpPr>
        <p:spPr>
          <a:xfrm>
            <a:off x="4804927" y="171450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>
                <a:solidFill>
                  <a:srgbClr val="6F0579"/>
                </a:solidFill>
              </a:rPr>
              <a:t>30/06/2024</a:t>
            </a:r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D17CAE9-E4C2-2F3F-C05F-EC1996507910}"/>
              </a:ext>
            </a:extLst>
          </p:cNvPr>
          <p:cNvSpPr/>
          <p:nvPr/>
        </p:nvSpPr>
        <p:spPr>
          <a:xfrm>
            <a:off x="4811065" y="602732"/>
            <a:ext cx="2696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C.P. Aída Leticia de la Garza Muñoz,</a:t>
            </a:r>
          </a:p>
          <a:p>
            <a:r>
              <a:rPr lang="es-MX" sz="1200" dirty="0">
                <a:solidFill>
                  <a:srgbClr val="7F7F7F"/>
                </a:solidFill>
              </a:rPr>
              <a:t>Dirección Ejecutiva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4149171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94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Madaí Ulluela Mendoza</cp:lastModifiedBy>
  <cp:revision>91</cp:revision>
  <dcterms:created xsi:type="dcterms:W3CDTF">2018-06-11T16:45:02Z</dcterms:created>
  <dcterms:modified xsi:type="dcterms:W3CDTF">2024-06-21T16:02:55Z</dcterms:modified>
</cp:coreProperties>
</file>