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la fecha no se han otorgado licencias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B8A59E9-B03A-4E9A-A071-5D7C2F1610F4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>
                <a:solidFill>
                  <a:srgbClr val="6F0579"/>
                </a:solidFill>
              </a:rPr>
              <a:t>30/04/2024</a:t>
            </a:r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17CAE9-E4C2-2F3F-C05F-EC1996507910}"/>
              </a:ext>
            </a:extLst>
          </p:cNvPr>
          <p:cNvSpPr/>
          <p:nvPr/>
        </p:nvSpPr>
        <p:spPr>
          <a:xfrm>
            <a:off x="4811065" y="602732"/>
            <a:ext cx="2696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8E5D95"/>
                </a:solidFill>
              </a:rPr>
              <a:t>C.P. Aída Leticia de la Garza Muñoz,</a:t>
            </a:r>
          </a:p>
          <a:p>
            <a:r>
              <a:rPr lang="es-MX" sz="1200" dirty="0">
                <a:solidFill>
                  <a:srgbClr val="7F7F7F"/>
                </a:solidFill>
              </a:rPr>
              <a:t>Dirección Ejecutiva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94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Madaí Ulluela Mendoza</cp:lastModifiedBy>
  <cp:revision>89</cp:revision>
  <dcterms:created xsi:type="dcterms:W3CDTF">2018-06-11T16:45:02Z</dcterms:created>
  <dcterms:modified xsi:type="dcterms:W3CDTF">2024-04-25T20:04:27Z</dcterms:modified>
</cp:coreProperties>
</file>