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01/04/2024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79101E-4D61-432A-9301-A55B684D36F9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5323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45D97D-6DB9-43CF-A966-9D464D017EC2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17810D-94A7-7C97-3AC8-CF79C25A8A24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5A858CD-C3AC-4439-8B36-E3BDF33E2028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D612DEC-0072-642B-EC7E-047829BB0FDA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915064B-EE1F-DE30-F850-6FA5C63FFB21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1CB990A-391A-E10C-69D9-E62A166DC3A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7FFD100-DB40-B95E-1223-7D4EF053B2DE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C9D09C8-BABA-87DE-BFEA-B4C78B02D54C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748EF01-8763-4200-A2A7-F5D953AB4739}"/>
              </a:ext>
            </a:extLst>
          </p:cNvPr>
          <p:cNvSpPr/>
          <p:nvPr/>
        </p:nvSpPr>
        <p:spPr>
          <a:xfrm>
            <a:off x="4823452" y="548300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3519A0-5E22-42C2-71BE-3972B9048AA2}"/>
              </a:ext>
            </a:extLst>
          </p:cNvPr>
          <p:cNvSpPr/>
          <p:nvPr/>
        </p:nvSpPr>
        <p:spPr>
          <a:xfrm>
            <a:off x="4823452" y="214896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 de marzo de 2024</a:t>
            </a: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791</Words>
  <Application>Microsoft Office PowerPoint</Application>
  <PresentationFormat>Panorámica</PresentationFormat>
  <Paragraphs>88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Mary Saucedo</cp:lastModifiedBy>
  <cp:revision>70</cp:revision>
  <dcterms:created xsi:type="dcterms:W3CDTF">2018-06-12T17:12:20Z</dcterms:created>
  <dcterms:modified xsi:type="dcterms:W3CDTF">2024-04-02T01:33:20Z</dcterms:modified>
</cp:coreProperties>
</file>