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77482"/>
            <a:ext cx="6969369" cy="477824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8E5E97"/>
                </a:solidFill>
              </a:rPr>
              <a:t>NO es aplicable</a:t>
            </a:r>
            <a:r>
              <a:rPr lang="es-MX" dirty="0">
                <a:solidFill>
                  <a:srgbClr val="8E5E97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772718" y="4306775"/>
            <a:ext cx="3040629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XVII.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Beneficiarios de programas sociales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634046" y="3938954"/>
            <a:ext cx="3179301" cy="2250831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F406537C-12D5-0B37-6056-67047C8C2A76}"/>
              </a:ext>
            </a:extLst>
          </p:cNvPr>
          <p:cNvGrpSpPr/>
          <p:nvPr/>
        </p:nvGrpSpPr>
        <p:grpSpPr>
          <a:xfrm>
            <a:off x="5200076" y="131338"/>
            <a:ext cx="4297980" cy="1073753"/>
            <a:chOff x="7820286" y="994753"/>
            <a:chExt cx="4297980" cy="1073753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715E51FA-1A37-4C33-4D3B-BE562F81C3AE}"/>
                </a:ext>
              </a:extLst>
            </p:cNvPr>
            <p:cNvSpPr/>
            <p:nvPr/>
          </p:nvSpPr>
          <p:spPr>
            <a:xfrm>
              <a:off x="7820286" y="994753"/>
              <a:ext cx="2569871" cy="461665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31/Marzo/2024</a:t>
              </a: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EFA41C09-6BDD-DBA3-6716-97F659145A0A}"/>
                </a:ext>
              </a:extLst>
            </p:cNvPr>
            <p:cNvSpPr/>
            <p:nvPr/>
          </p:nvSpPr>
          <p:spPr>
            <a:xfrm>
              <a:off x="7820286" y="1422175"/>
              <a:ext cx="42979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C.P. Aída Leticia De la Garza Muñoz</a:t>
              </a:r>
            </a:p>
            <a:p>
              <a:r>
                <a:rPr lang="es-MX" sz="1200" b="1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126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IEC2020</cp:lastModifiedBy>
  <cp:revision>72</cp:revision>
  <dcterms:created xsi:type="dcterms:W3CDTF">2018-06-12T17:38:37Z</dcterms:created>
  <dcterms:modified xsi:type="dcterms:W3CDTF">2024-03-27T23:21:39Z</dcterms:modified>
</cp:coreProperties>
</file>