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579"/>
    <a:srgbClr val="8C3794"/>
    <a:srgbClr val="54345E"/>
    <a:srgbClr val="B38BBF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plataformaNacional/Acta%20de%20clasificaci&#243;n%20de%20informaci&#243;n%20reservad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iec.org.mx/v1/archivos/transparencia/plataformaNacional/Acta%20de%20reserva%2002-202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IEC-CT-001-20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del%20Comit&#233;%20de%20Transpar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ieccloud.iec-sis.org.mx/index.php/s/u13ptMlFdJXrVv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3768"/>
              </p:ext>
            </p:extLst>
          </p:nvPr>
        </p:nvGraphicFramePr>
        <p:xfrm>
          <a:off x="178821" y="2081493"/>
          <a:ext cx="118343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82847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Planos del edificio en el que se encuentra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09/06/2020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Administración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http://www.iec.org.mx/v1/archivos/transparencia/plataformaNacional/Acta de clasificación de información reservada.pdf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Código fuente y cifrado de la Urna Electrónica desarrollada por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26/10/2020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http://www.iec.org.mx/v1/archivos/transparencia/plataformaNacional/Acta de reserva 02-2020.pdf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34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1829"/>
              </p:ext>
            </p:extLst>
          </p:nvPr>
        </p:nvGraphicFramePr>
        <p:xfrm>
          <a:off x="178822" y="2081493"/>
          <a:ext cx="118343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292172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029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Pregunta número 5 de la solicitud 051143000013422, </a:t>
                      </a:r>
                      <a:r>
                        <a:rPr lang="es-MX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RESPECTO DE LA SOLICITUD DE ADOPTAR MEDIDAS CAUTELARES FORMULADO POR LOS PARTIDOS POLITICOS ACCION NACIONAL Y DE LA REVOLUCION DEMOCRATICA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20/10/2022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Hasta en tanto no cause ejecutoria la resolución al procedimiento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hlinkClick r:id="rId3"/>
                      </a:endParaRPr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IEC-CT-001-2022.pdf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83594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92468"/>
              </p:ext>
            </p:extLst>
          </p:nvPr>
        </p:nvGraphicFramePr>
        <p:xfrm>
          <a:off x="178822" y="2081493"/>
          <a:ext cx="118343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051143000019823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27/09/2023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del Comité de Transparencia.pdf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Reserva parcial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Solicitud 051143000022723 </a:t>
                      </a:r>
                      <a:endParaRPr lang="es-MX" i="0" dirty="0">
                        <a:latin typeface="+mn-lt"/>
                      </a:endParaRPr>
                    </a:p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27/10/2023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https://ieccloud.iec-sis.org.mx/index.php/s/u13ptMlFdJXrVvv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5329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13807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418</Words>
  <Application>Microsoft Office PowerPoint</Application>
  <PresentationFormat>Panorámica</PresentationFormat>
  <Paragraphs>79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90</cp:revision>
  <dcterms:created xsi:type="dcterms:W3CDTF">2017-07-27T15:41:24Z</dcterms:created>
  <dcterms:modified xsi:type="dcterms:W3CDTF">2024-04-02T22:17:04Z</dcterms:modified>
</cp:coreProperties>
</file>