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CI/OIC/006/2022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Para acceder a las versiones públicas de las declaraciones patrimoniales de modificación patrimonial que fueron presentadas en tiempo y forma referente al ejercicio fiscal 2021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 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67685"/>
            <a:ext cx="2708684" cy="964164"/>
            <a:chOff x="7820286" y="994753"/>
            <a:chExt cx="3951804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749285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31/diciembre/2022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Jose Luis Gonzalez Jaime</cp:lastModifiedBy>
  <cp:revision>54</cp:revision>
  <dcterms:created xsi:type="dcterms:W3CDTF">2018-06-11T17:30:58Z</dcterms:created>
  <dcterms:modified xsi:type="dcterms:W3CDTF">2023-01-02T16:44:06Z</dcterms:modified>
</cp:coreProperties>
</file>