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06/07/2021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claranetcoahuila.gob.mx/sidp/publica/?q=M0082&amp;q2=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5724" y="288386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Artículo 21, fracción VI.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61" y="1485326"/>
            <a:ext cx="7661608" cy="5204989"/>
          </a:xfrm>
        </p:spPr>
        <p:txBody>
          <a:bodyPr anchor="ctr">
            <a:normAutofit/>
          </a:bodyPr>
          <a:lstStyle/>
          <a:p>
            <a:pPr marL="457200" algn="just">
              <a:lnSpc>
                <a:spcPct val="115000"/>
              </a:lnSpc>
            </a:pPr>
            <a:r>
              <a:rPr lang="es-MX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personal obligado del Instituto Electoral de Coahuila en términos de la Ley General de Responsabilidades Administrativas y al Acuerdo de fecha 14 de julio de 2017 publicado en el Diario Oficial de la federación, emitido por el comité Coordinaron del Sistema Nacional Anticorrupción en donde se da a conocer la OBLIGACION de presentar las Declaraciones de Situación Patrimonial y de Intereses.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es-MX" sz="180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Para </a:t>
            </a:r>
            <a:r>
              <a:rPr lang="es-MX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acceder a las versiones públicas de las declaraciones patrimoniales de modificación patrimonial que fueron presentadas en tiempo y forma referente al ejercicio fiscal 2017 dar </a:t>
            </a:r>
            <a:r>
              <a:rPr lang="es-MX" sz="1800" u="sng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clic </a:t>
            </a:r>
            <a:r>
              <a:rPr lang="es-MX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el siguiente link: 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15000"/>
              </a:lnSpc>
            </a:pPr>
            <a:r>
              <a:rPr lang="es-MX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https://www.declaranetcoahuila.gob.mx/sidp/publica/?q=M0082&amp;q2=7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952551"/>
            <a:ext cx="3175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Declaración patrimonial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706607" y="277658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5237698" y="167685"/>
            <a:ext cx="2569871" cy="1148829"/>
            <a:chOff x="7820286" y="994753"/>
            <a:chExt cx="4198476" cy="908686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94753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31/diciembre/2018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158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Cambria</vt:lpstr>
      <vt:lpstr>Tema de Office</vt:lpstr>
      <vt:lpstr>Artículo 21, fracción VI.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Yolanda Medrano</cp:lastModifiedBy>
  <cp:revision>37</cp:revision>
  <dcterms:created xsi:type="dcterms:W3CDTF">2018-06-11T17:30:58Z</dcterms:created>
  <dcterms:modified xsi:type="dcterms:W3CDTF">2021-07-06T20:04:33Z</dcterms:modified>
</cp:coreProperties>
</file>