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06/07/2021</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06/07/2021</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eclaranetcoahuila.gob.mx/sidp/publica/?q=M0082&amp;q2=7"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9085724" y="2883866"/>
            <a:ext cx="2436450" cy="837108"/>
          </a:xfrm>
        </p:spPr>
        <p:txBody>
          <a:bodyPr>
            <a:normAutofit/>
          </a:bodyPr>
          <a:lstStyle/>
          <a:p>
            <a:r>
              <a:rPr lang="es-MX" sz="2400" b="1" dirty="0">
                <a:solidFill>
                  <a:schemeClr val="bg1"/>
                </a:solidFill>
              </a:rPr>
              <a:t>Artículo 21, fracción VI.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145961" y="1485326"/>
            <a:ext cx="7661608" cy="5204989"/>
          </a:xfrm>
        </p:spPr>
        <p:txBody>
          <a:bodyPr anchor="ctr">
            <a:normAutofit/>
          </a:bodyPr>
          <a:lstStyle/>
          <a:p>
            <a:pPr marL="270510" algn="just">
              <a:lnSpc>
                <a:spcPct val="115000"/>
              </a:lnSpc>
              <a:spcAft>
                <a:spcPts val="0"/>
              </a:spcAft>
            </a:pPr>
            <a:r>
              <a:rPr lang="es-MX" sz="1800" dirty="0">
                <a:effectLst/>
                <a:latin typeface="Cambria" panose="02040503050406030204" pitchFamily="18" charset="0"/>
                <a:ea typeface="Calibri" panose="020F0502020204030204" pitchFamily="34" charset="0"/>
                <a:cs typeface="Times New Roman" panose="02020603050405020304" pitchFamily="18" charset="0"/>
              </a:rPr>
              <a:t>El personal obligado del Instituto Electoral de Coahuila en términos de la Ley General de Responsabilidades Administrativas y conforme a lo establecido en el Acuerdo de fecha 16 de noviembre de 2018 publicado en el Diario Oficial de la Federación, emitido por el Comité Coordinador del Sistema Nacional Anticorrupción en donde se da a conocer los formatos de declaraciones de situación patrimonial y de intereses; y expide las normas e instructivo para su llenado y presentación, atendiendo a lo dispuesto en el CAPITULO TERCERO norma decimoquinta y décimo sexta.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just">
              <a:lnSpc>
                <a:spcPct val="115000"/>
              </a:lnSpc>
              <a:spcAft>
                <a:spcPts val="0"/>
              </a:spcAft>
            </a:pPr>
            <a:r>
              <a:rPr lang="es-MX" sz="1800" dirty="0">
                <a:effectLst/>
                <a:latin typeface="Cambria" panose="02040503050406030204" pitchFamily="18" charset="0"/>
                <a:ea typeface="Calibri" panose="020F0502020204030204" pitchFamily="34" charset="0"/>
                <a:cs typeface="Times New Roman" panose="02020603050405020304" pitchFamily="18" charset="0"/>
              </a:rPr>
              <a:t> Para acceder a las versiones públicas de las declaraciones patrimoniales de modificación patrimonial que fueron presentadas en tiempo y forma referente al ejercicio fiscal 2018 dar </a:t>
            </a:r>
            <a:r>
              <a:rPr lang="es-MX" sz="1800" u="sng" dirty="0">
                <a:effectLst/>
                <a:latin typeface="Cambria" panose="02040503050406030204" pitchFamily="18" charset="0"/>
                <a:ea typeface="Calibri" panose="020F0502020204030204" pitchFamily="34" charset="0"/>
                <a:cs typeface="Times New Roman" panose="02020603050405020304" pitchFamily="18" charset="0"/>
              </a:rPr>
              <a:t>clic </a:t>
            </a:r>
            <a:r>
              <a:rPr lang="es-MX" sz="1800" dirty="0">
                <a:effectLst/>
                <a:latin typeface="Cambria" panose="02040503050406030204" pitchFamily="18" charset="0"/>
                <a:ea typeface="Calibri" panose="020F0502020204030204" pitchFamily="34" charset="0"/>
                <a:cs typeface="Times New Roman" panose="02020603050405020304" pitchFamily="18" charset="0"/>
              </a:rPr>
              <a:t>en el siguiente link: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270510" algn="ctr">
              <a:lnSpc>
                <a:spcPct val="115000"/>
              </a:lnSpc>
              <a:spcAft>
                <a:spcPts val="0"/>
              </a:spcAft>
            </a:pPr>
            <a:r>
              <a:rPr lang="es-MX"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https://www.declaranetcoahuila.gob.mx/sidp/publica/?q=M0082&amp;q2=7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952551"/>
            <a:ext cx="3175156" cy="1077218"/>
          </a:xfrm>
          <a:prstGeom prst="rect">
            <a:avLst/>
          </a:prstGeom>
          <a:noFill/>
        </p:spPr>
        <p:txBody>
          <a:bodyPr wrap="square" rtlCol="0">
            <a:spAutoFit/>
          </a:bodyPr>
          <a:lstStyle/>
          <a:p>
            <a:pPr algn="ctr">
              <a:buClr>
                <a:srgbClr val="732282"/>
              </a:buClr>
            </a:pPr>
            <a:r>
              <a:rPr lang="es-MX" sz="3200" dirty="0">
                <a:solidFill>
                  <a:schemeClr val="bg1"/>
                </a:solidFill>
                <a:latin typeface="Arial Rounded MT Bold" panose="020F0704030504030204" pitchFamily="34" charset="0"/>
              </a:rPr>
              <a:t>Declaración patrimonial</a:t>
            </a:r>
            <a:endParaRPr lang="es-MX" sz="4400" dirty="0">
              <a:solidFill>
                <a:schemeClr val="bg1"/>
              </a:solidFill>
              <a:latin typeface="Arial Rounded MT Bold" panose="020F0704030504030204" pitchFamily="34" charset="0"/>
            </a:endParaRP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706607" y="277658"/>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10" name="Grupo 9">
            <a:extLst>
              <a:ext uri="{FF2B5EF4-FFF2-40B4-BE49-F238E27FC236}">
                <a16:creationId xmlns:a16="http://schemas.microsoft.com/office/drawing/2014/main" id="{8C665FFC-5079-4262-B130-CCB03AB6E1EF}"/>
              </a:ext>
            </a:extLst>
          </p:cNvPr>
          <p:cNvGrpSpPr/>
          <p:nvPr/>
        </p:nvGrpSpPr>
        <p:grpSpPr>
          <a:xfrm>
            <a:off x="5237698" y="167685"/>
            <a:ext cx="2569871" cy="1148829"/>
            <a:chOff x="7820286" y="994753"/>
            <a:chExt cx="4198476" cy="908686"/>
          </a:xfrm>
        </p:grpSpPr>
        <p:sp>
          <p:nvSpPr>
            <p:cNvPr id="11" name="Rectángulo 10">
              <a:extLst>
                <a:ext uri="{FF2B5EF4-FFF2-40B4-BE49-F238E27FC236}">
                  <a16:creationId xmlns:a16="http://schemas.microsoft.com/office/drawing/2014/main" id="{7359BA13-B366-4FF5-8945-FD5CF2991963}"/>
                </a:ext>
              </a:extLst>
            </p:cNvPr>
            <p:cNvSpPr/>
            <p:nvPr/>
          </p:nvSpPr>
          <p:spPr>
            <a:xfrm>
              <a:off x="7820286" y="994753"/>
              <a:ext cx="4198476"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31/diciembre/2019</a:t>
              </a:r>
            </a:p>
          </p:txBody>
        </p:sp>
        <p:sp>
          <p:nvSpPr>
            <p:cNvPr id="12" name="Rectángulo 11">
              <a:extLst>
                <a:ext uri="{FF2B5EF4-FFF2-40B4-BE49-F238E27FC236}">
                  <a16:creationId xmlns:a16="http://schemas.microsoft.com/office/drawing/2014/main" id="{3E153A2D-8C6E-4018-A549-D5A77242101A}"/>
                </a:ext>
              </a:extLst>
            </p:cNvPr>
            <p:cNvSpPr/>
            <p:nvPr/>
          </p:nvSpPr>
          <p:spPr>
            <a:xfrm>
              <a:off x="7820286" y="1246148"/>
              <a:ext cx="3951804" cy="657291"/>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187</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Arial Rounded MT Bold</vt:lpstr>
      <vt:lpstr>Calibri</vt:lpstr>
      <vt:lpstr>Calibri Light</vt:lpstr>
      <vt:lpstr>Cambria</vt:lpstr>
      <vt:lpstr>Tema de Office</vt:lpstr>
      <vt:lpstr>Artículo 21, fracción VI.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Yolanda Medrano</cp:lastModifiedBy>
  <cp:revision>38</cp:revision>
  <dcterms:created xsi:type="dcterms:W3CDTF">2018-06-11T17:30:58Z</dcterms:created>
  <dcterms:modified xsi:type="dcterms:W3CDTF">2021-07-06T20:05:14Z</dcterms:modified>
</cp:coreProperties>
</file>