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06/07/2021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claranetcoahuila.gob.mx/sidp/publica/?q=M0082&amp;q2=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lnSpcReduction="100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personal obligado del Instituto Electoral de Coahuila en términos de la Ley General de Responsabilidades Administrativas y conforme a las Normas DECIMA,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 y a los numerales PRIMERO, SEGUNDO Y TERCERO del Acuerdo número CI/OIC/004/2020 de la Contraloría Interna Órgano Interno de Control del Instituto Electoral de Coahuila, por el que se determina el nivel de los Servidores Públicos del Instituto Electoral de Coahuila.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MX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Para acceder a las versiones públicas de las declaraciones patrimoniales de modificación patrimonial que fueron presentadas en tiempo y forma referente al ejercicio fiscal 2019 dar </a:t>
            </a:r>
            <a:r>
              <a:rPr lang="es-MX" sz="1800" u="sng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 </a:t>
            </a:r>
            <a:r>
              <a:rPr lang="es-MX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siguiente link: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https://www.declaranetcoahuila.gob.mx/sidp/publica/?q=M0082&amp;q2=7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237698" y="167685"/>
            <a:ext cx="2569871" cy="1148829"/>
            <a:chOff x="7820286" y="994753"/>
            <a:chExt cx="4198476" cy="908686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31/diciembre/2020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233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40</cp:revision>
  <dcterms:created xsi:type="dcterms:W3CDTF">2018-06-11T17:30:58Z</dcterms:created>
  <dcterms:modified xsi:type="dcterms:W3CDTF">2021-07-06T20:11:16Z</dcterms:modified>
</cp:coreProperties>
</file>