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06/07/2021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06/07/2021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06/07/2021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06/07/2021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06/07/2021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06/07/2021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06/07/2021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06/07/2021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06/07/2021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06/07/2021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06/07/2021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06/07/2021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claranetcoahuila.gob.mx/sidp/publica/?q=M0082&amp;q2=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85724" y="2883866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Artículo 21, fracción VI.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F320E-C6D6-4D2B-8170-21144E8FF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961" y="1485326"/>
            <a:ext cx="7661608" cy="5204989"/>
          </a:xfrm>
        </p:spPr>
        <p:txBody>
          <a:bodyPr anchor="ctr">
            <a:normAutofit lnSpcReduction="10000"/>
          </a:bodyPr>
          <a:lstStyle/>
          <a:p>
            <a:pPr marL="270510" algn="just">
              <a:lnSpc>
                <a:spcPct val="115000"/>
              </a:lnSpc>
              <a:spcAft>
                <a:spcPts val="0"/>
              </a:spcAft>
            </a:pPr>
            <a:r>
              <a:rPr lang="es-MX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personal obligado del Instituto Electoral de Coahuila en términos de la Ley General de Responsabilidades Administrativas y conforme a las Normas DECIMA, DECIMOPRIMERA Y DECIMOSEGUNDA del Acuerdo de fecha 23 de septiembre de 2019 publicado en el Diario Oficial de la Federación, por el que se modifican los anexos primero y segundo del acuerdo por el que el Comité Coordinador del Sistema Nacional Anticorrupción emite el formato de declaraciones: de situación patrimonial y de intereses; y expide las normas e instructivo para su llenado y presentación y a los numerales PRIMERO, SEGUNDO Y TERCERO del Acuerdo número CI/OIC/004/2020 de la Contraloría Interna Órgano Interno de Control del Instituto Electoral de Coahuila, por el que se determina el nivel de los Servidores Públicos del Instituto Electoral de Coahuila.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MX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Para acceder a las versiones públicas de las declaraciones patrimoniales de modificación patrimonial que fueron presentadas en tiempo y forma referente al ejercicio fiscal 2019 dar </a:t>
            </a:r>
            <a:r>
              <a:rPr lang="es-MX" sz="1800" u="sng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clic </a:t>
            </a:r>
            <a:r>
              <a:rPr lang="es-MX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el siguiente link: 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https://www.declaranetcoahuila.gob.mx/sidp/publica/?q=M0082&amp;q2=7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952551"/>
            <a:ext cx="31751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Declaración patrimonial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706607" y="277658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8C665FFC-5079-4262-B130-CCB03AB6E1EF}"/>
              </a:ext>
            </a:extLst>
          </p:cNvPr>
          <p:cNvGrpSpPr/>
          <p:nvPr/>
        </p:nvGrpSpPr>
        <p:grpSpPr>
          <a:xfrm>
            <a:off x="5237698" y="167685"/>
            <a:ext cx="2569871" cy="1148829"/>
            <a:chOff x="7820286" y="994753"/>
            <a:chExt cx="4198476" cy="908686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359BA13-B366-4FF5-8945-FD5CF2991963}"/>
                </a:ext>
              </a:extLst>
            </p:cNvPr>
            <p:cNvSpPr/>
            <p:nvPr/>
          </p:nvSpPr>
          <p:spPr>
            <a:xfrm>
              <a:off x="7820286" y="994753"/>
              <a:ext cx="4198476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31/diciembre/2020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3E153A2D-8C6E-4018-A549-D5A77242101A}"/>
                </a:ext>
              </a:extLst>
            </p:cNvPr>
            <p:cNvSpPr/>
            <p:nvPr/>
          </p:nvSpPr>
          <p:spPr>
            <a:xfrm>
              <a:off x="7820286" y="1246148"/>
              <a:ext cx="3951804" cy="6572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233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Cambria</vt:lpstr>
      <vt:lpstr>Tema de Office</vt:lpstr>
      <vt:lpstr>Artículo 21, fracción VI.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Yolanda Medrano</cp:lastModifiedBy>
  <cp:revision>40</cp:revision>
  <dcterms:created xsi:type="dcterms:W3CDTF">2018-06-11T17:30:58Z</dcterms:created>
  <dcterms:modified xsi:type="dcterms:W3CDTF">2021-07-06T20:11:16Z</dcterms:modified>
</cp:coreProperties>
</file>