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dorespublicos.sefircoahuila.gob.m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personal obligado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articulo 32 y 33 de la Ley General de Responsabilidades Administrativas, así como los numerales PRIMERO, SEGUNDO y TERCERO del Acuerdo número CI/OIC/001/2021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Para acceder a las versiones públicas de las declaraciones patrimoniales de modificación patrimonial que fueron presentadas en tiempo y forma referente al ejercicio fiscal 2020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 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https://servidorespublicos.sefircoahuila.gob.mx/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1148829"/>
            <a:chOff x="7820286" y="994753"/>
            <a:chExt cx="3951804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IEC2019</cp:lastModifiedBy>
  <cp:revision>41</cp:revision>
  <dcterms:created xsi:type="dcterms:W3CDTF">2018-06-11T17:30:58Z</dcterms:created>
  <dcterms:modified xsi:type="dcterms:W3CDTF">2022-01-03T19:45:56Z</dcterms:modified>
</cp:coreProperties>
</file>