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los meses de enero y febrero de 2021,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28/febrero/2021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38</cp:revision>
  <dcterms:created xsi:type="dcterms:W3CDTF">2018-06-11T17:30:58Z</dcterms:created>
  <dcterms:modified xsi:type="dcterms:W3CDTF">2021-03-02T23:33:27Z</dcterms:modified>
</cp:coreProperties>
</file>