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30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07/09/2022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07/09/2022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07/09/2022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07/09/2022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07/09/2022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07/09/2022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07/09/2022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213" y="32354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2679" y="2695875"/>
            <a:ext cx="6833750" cy="2584312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Se informa a la ciudadanía que durante el mes </a:t>
            </a:r>
            <a:r>
              <a:rPr lang="es-MX">
                <a:solidFill>
                  <a:schemeClr val="bg2">
                    <a:lumMod val="25000"/>
                  </a:schemeClr>
                </a:solidFill>
              </a:rPr>
              <a:t>de </a:t>
            </a:r>
            <a:r>
              <a:rPr lang="es-MX" b="1">
                <a:solidFill>
                  <a:srgbClr val="7030A0"/>
                </a:solidFill>
              </a:rPr>
              <a:t>julio</a:t>
            </a:r>
            <a:r>
              <a:rPr lang="es-MX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de </a:t>
            </a:r>
            <a:r>
              <a:rPr lang="es-MX" b="1" dirty="0">
                <a:solidFill>
                  <a:srgbClr val="7030A0"/>
                </a:solidFill>
              </a:rPr>
              <a:t>2022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, no hubo actos de entrega y recepción.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2285785" y="1577813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4886558" y="348150"/>
            <a:ext cx="2569871" cy="1229663"/>
            <a:chOff x="7820286" y="930816"/>
            <a:chExt cx="4198476" cy="972623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30816"/>
              <a:ext cx="419847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</a:t>
              </a:r>
              <a:r>
                <a:rPr lang="es-MX" sz="1200" b="1">
                  <a:solidFill>
                    <a:srgbClr val="6F0579"/>
                  </a:solidFill>
                </a:rPr>
                <a:t>/julio/</a:t>
              </a:r>
              <a:r>
                <a:rPr lang="es-MX" sz="1200" b="1" dirty="0">
                  <a:solidFill>
                    <a:srgbClr val="6F0579"/>
                  </a:solidFill>
                </a:rPr>
                <a:t>2022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63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XXXII.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13904924 JUAN SANDOVAL, INYS</cp:lastModifiedBy>
  <cp:revision>50</cp:revision>
  <dcterms:created xsi:type="dcterms:W3CDTF">2018-06-11T17:30:58Z</dcterms:created>
  <dcterms:modified xsi:type="dcterms:W3CDTF">2022-09-07T18:16:49Z</dcterms:modified>
</cp:coreProperties>
</file>