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679" y="2695875"/>
            <a:ext cx="6833750" cy="2584312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el mes de </a:t>
            </a:r>
            <a:r>
              <a:rPr lang="es-MX" b="1" dirty="0">
                <a:solidFill>
                  <a:srgbClr val="7030A0"/>
                </a:solidFill>
              </a:rPr>
              <a:t>agosto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 de </a:t>
            </a:r>
            <a:r>
              <a:rPr lang="es-MX" b="1" dirty="0">
                <a:solidFill>
                  <a:srgbClr val="7030A0"/>
                </a:solidFill>
              </a:rPr>
              <a:t>2022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31/agosto/</a:t>
              </a:r>
              <a:r>
                <a:rPr lang="es-MX" sz="1200" b="1" dirty="0">
                  <a:solidFill>
                    <a:srgbClr val="6F0579"/>
                  </a:solidFill>
                </a:rPr>
                <a:t>2022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IEC2019</cp:lastModifiedBy>
  <cp:revision>53</cp:revision>
  <dcterms:created xsi:type="dcterms:W3CDTF">2018-06-11T17:30:58Z</dcterms:created>
  <dcterms:modified xsi:type="dcterms:W3CDTF">2022-09-02T15:35:34Z</dcterms:modified>
</cp:coreProperties>
</file>