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05/01/2021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los meses de octubre y noviembre de 2020,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31/diciembre/2020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36</cp:revision>
  <dcterms:created xsi:type="dcterms:W3CDTF">2018-06-11T17:30:58Z</dcterms:created>
  <dcterms:modified xsi:type="dcterms:W3CDTF">2021-01-05T20:47:28Z</dcterms:modified>
</cp:coreProperties>
</file>