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30/04/2024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CI/OIC/005/2024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301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73</cp:revision>
  <cp:lastPrinted>2023-01-24T17:55:51Z</cp:lastPrinted>
  <dcterms:created xsi:type="dcterms:W3CDTF">2018-06-11T17:30:58Z</dcterms:created>
  <dcterms:modified xsi:type="dcterms:W3CDTF">2024-04-30T16:45:49Z</dcterms:modified>
</cp:coreProperties>
</file>