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07/04/2020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los meses de enero, febrero y marzo de 2020,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428984"/>
            <a:ext cx="2569871" cy="1148829"/>
            <a:chOff x="7820286" y="994753"/>
            <a:chExt cx="4198476" cy="908686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94753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31/marzo/2020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27</cp:revision>
  <dcterms:created xsi:type="dcterms:W3CDTF">2018-06-11T17:30:58Z</dcterms:created>
  <dcterms:modified xsi:type="dcterms:W3CDTF">2020-04-07T17:44:50Z</dcterms:modified>
</cp:coreProperties>
</file>