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abril, mayo y junio de 2020,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30/junio/2020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30</cp:revision>
  <dcterms:created xsi:type="dcterms:W3CDTF">2018-06-11T17:30:58Z</dcterms:created>
  <dcterms:modified xsi:type="dcterms:W3CDTF">2020-07-06T17:35:11Z</dcterms:modified>
</cp:coreProperties>
</file>