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03/10/2020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julio, agosto y septiembre de 2020,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30/septiembre/2020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33</cp:revision>
  <dcterms:created xsi:type="dcterms:W3CDTF">2018-06-11T17:30:58Z</dcterms:created>
  <dcterms:modified xsi:type="dcterms:W3CDTF">2020-10-03T16:58:51Z</dcterms:modified>
</cp:coreProperties>
</file>