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2110" y="2559703"/>
            <a:ext cx="6833750" cy="3532823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Se informa a la ciudadanía que durante los meses de julio y agosto de 2021, no hubo actos de entrega y recepción.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577813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31/agosto/2021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43</cp:revision>
  <dcterms:created xsi:type="dcterms:W3CDTF">2018-06-11T17:30:58Z</dcterms:created>
  <dcterms:modified xsi:type="dcterms:W3CDTF">2021-09-01T22:55:09Z</dcterms:modified>
</cp:coreProperties>
</file>