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el tercer trimestre de 2021,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30/septiembre/2021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44</cp:revision>
  <dcterms:created xsi:type="dcterms:W3CDTF">2018-06-11T17:30:58Z</dcterms:created>
  <dcterms:modified xsi:type="dcterms:W3CDTF">2021-10-05T14:30:27Z</dcterms:modified>
</cp:coreProperties>
</file>