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213" y="32354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2110" y="2559703"/>
            <a:ext cx="6833750" cy="3532823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Se informa a la ciudadanía que durante el tercer trimestre de 2021, no hubo actos de entrega y recepción.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2285785" y="1577813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886558" y="348150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30/septiembre/2021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66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Yolanda Medrano</cp:lastModifiedBy>
  <cp:revision>44</cp:revision>
  <dcterms:created xsi:type="dcterms:W3CDTF">2018-06-11T17:30:58Z</dcterms:created>
  <dcterms:modified xsi:type="dcterms:W3CDTF">2021-10-05T14:30:27Z</dcterms:modified>
</cp:coreProperties>
</file>