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4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01/05/2023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213" y="2184506"/>
            <a:ext cx="7435462" cy="4349948"/>
          </a:xfrm>
        </p:spPr>
        <p:txBody>
          <a:bodyPr anchor="ctr"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MX" sz="2900" dirty="0">
                <a:solidFill>
                  <a:schemeClr val="bg2">
                    <a:lumMod val="25000"/>
                  </a:schemeClr>
                </a:solidFill>
              </a:rPr>
              <a:t>Se informa a la ciudadanía que durante el mes de </a:t>
            </a:r>
            <a:r>
              <a:rPr lang="es-MX" sz="2900" b="1" dirty="0">
                <a:solidFill>
                  <a:srgbClr val="7030A0"/>
                </a:solidFill>
              </a:rPr>
              <a:t>abril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</a:rPr>
              <a:t> de </a:t>
            </a:r>
            <a:r>
              <a:rPr lang="es-MX" sz="2900" b="1" dirty="0">
                <a:solidFill>
                  <a:srgbClr val="7030A0"/>
                </a:solidFill>
              </a:rPr>
              <a:t>2023</a:t>
            </a:r>
            <a:r>
              <a:rPr lang="es-MX" sz="2900" dirty="0">
                <a:solidFill>
                  <a:schemeClr val="bg2">
                    <a:lumMod val="25000"/>
                  </a:schemeClr>
                </a:solidFill>
              </a:rPr>
              <a:t>, e</a:t>
            </a:r>
            <a:r>
              <a:rPr lang="es-MX" sz="2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 Contraloría Interna, </a:t>
            </a:r>
            <a:r>
              <a:rPr lang="es-MX" sz="29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participó en un acto protocolario de Entrega-Recepción, </a:t>
            </a:r>
            <a:r>
              <a:rPr lang="es-MX" sz="2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siendo el siguiente:</a:t>
            </a:r>
            <a:r>
              <a:rPr lang="es-MX" sz="29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2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s-MX" sz="2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2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Cambria" panose="02040503050406030204" pitchFamily="18" charset="0"/>
              <a:buChar char="-"/>
            </a:pPr>
            <a:r>
              <a:rPr lang="es-MX" sz="2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 día diecinueve (19) de abril del presente año a las doce horas con treinta minutos (12:30) llevado a cabo en las oficinas del Instituto Electoral de Coahuila, con motivo del </a:t>
            </a:r>
            <a:r>
              <a:rPr lang="es-MX" sz="29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término de la relación laboral</a:t>
            </a:r>
            <a:r>
              <a:rPr lang="es-MX" sz="2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la </a:t>
            </a:r>
            <a:r>
              <a:rPr lang="es-MX" sz="29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C. Miriam Yolanda Cardona de la Cruz </a:t>
            </a:r>
            <a:r>
              <a:rPr lang="es-MX" sz="2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su carácter de </a:t>
            </a:r>
            <a:r>
              <a:rPr lang="es-MX" sz="29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MX" sz="29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irectora Ejecutiva de Administración </a:t>
            </a:r>
            <a:r>
              <a:rPr lang="es-MX" sz="2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 de la designación de que fue objeto la </a:t>
            </a:r>
            <a:r>
              <a:rPr lang="es-MX" sz="29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C. Patricia </a:t>
            </a:r>
            <a:r>
              <a:rPr lang="es-MX" sz="29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Linnett</a:t>
            </a:r>
            <a:r>
              <a:rPr lang="es-MX" sz="29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9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Guel</a:t>
            </a:r>
            <a:r>
              <a:rPr lang="es-MX" sz="29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Dávila,</a:t>
            </a:r>
            <a:r>
              <a:rPr lang="es-MX" sz="29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 carácter de Encargada del Despacho de dicha Dirección Ejecutiva de Administración</a:t>
            </a:r>
            <a:r>
              <a:rPr lang="es-MX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320888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348150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28/abril/2023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160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IECoahuila</cp:lastModifiedBy>
  <cp:revision>62</cp:revision>
  <dcterms:created xsi:type="dcterms:W3CDTF">2018-06-11T17:30:58Z</dcterms:created>
  <dcterms:modified xsi:type="dcterms:W3CDTF">2023-05-01T16:03:03Z</dcterms:modified>
</cp:coreProperties>
</file>