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09/02/2023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293" y="2088887"/>
            <a:ext cx="6833750" cy="3047942"/>
          </a:xfrm>
        </p:spPr>
        <p:txBody>
          <a:bodyPr anchor="ctr"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de </a:t>
            </a:r>
            <a:r>
              <a:rPr lang="es-MX" sz="2000" b="1" dirty="0">
                <a:solidFill>
                  <a:srgbClr val="7030A0"/>
                </a:solidFill>
              </a:rPr>
              <a:t>enero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s-MX" sz="2000" b="1" dirty="0">
                <a:solidFill>
                  <a:srgbClr val="7030A0"/>
                </a:solidFill>
              </a:rPr>
              <a:t>2023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, esta Contraloría Interna </a:t>
            </a: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NO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 participó en </a:t>
            </a:r>
            <a:r>
              <a:rPr lang="es-MX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s-MX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ctos Protocolarios de Entrega-Recepción</a:t>
            </a:r>
            <a:r>
              <a:rPr lang="es-MX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38550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31/01/2023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59</cp:revision>
  <dcterms:created xsi:type="dcterms:W3CDTF">2018-06-11T17:30:58Z</dcterms:created>
  <dcterms:modified xsi:type="dcterms:W3CDTF">2023-02-09T23:20:39Z</dcterms:modified>
</cp:coreProperties>
</file>